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84" r:id="rId5"/>
    <p:sldId id="295" r:id="rId6"/>
    <p:sldId id="326" r:id="rId7"/>
    <p:sldId id="324" r:id="rId8"/>
    <p:sldId id="329" r:id="rId9"/>
    <p:sldId id="325" r:id="rId10"/>
    <p:sldId id="330" r:id="rId11"/>
    <p:sldId id="313" r:id="rId12"/>
    <p:sldId id="315" r:id="rId13"/>
    <p:sldId id="316" r:id="rId14"/>
    <p:sldId id="317" r:id="rId15"/>
    <p:sldId id="318" r:id="rId16"/>
    <p:sldId id="332" r:id="rId17"/>
    <p:sldId id="319" r:id="rId18"/>
    <p:sldId id="320" r:id="rId19"/>
  </p:sldIdLst>
  <p:sldSz cx="7772400" cy="10058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vel 2" id="{EE2D6419-3184-49EC-B300-1AB6D0E9065C}">
          <p14:sldIdLst>
            <p14:sldId id="284"/>
            <p14:sldId id="295"/>
            <p14:sldId id="326"/>
            <p14:sldId id="324"/>
            <p14:sldId id="329"/>
            <p14:sldId id="325"/>
            <p14:sldId id="330"/>
            <p14:sldId id="313"/>
            <p14:sldId id="315"/>
            <p14:sldId id="316"/>
            <p14:sldId id="317"/>
            <p14:sldId id="318"/>
            <p14:sldId id="332"/>
            <p14:sldId id="319"/>
            <p14:sldId id="320"/>
          </p14:sldIdLst>
        </p14:section>
      </p14:sectionLst>
    </p:ext>
    <p:ext uri="{EFAFB233-063F-42B5-8137-9DF3F51BA10A}">
      <p15:sldGuideLst xmlns:p15="http://schemas.microsoft.com/office/powerpoint/2012/main">
        <p15:guide id="1" orient="horz" pos="2709" userDrawn="1">
          <p15:clr>
            <a:srgbClr val="A4A3A4"/>
          </p15:clr>
        </p15:guide>
        <p15:guide id="2" pos="22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DA"/>
    <a:srgbClr val="FBAB18"/>
    <a:srgbClr val="3FAE56"/>
    <a:srgbClr val="FDBF0F"/>
    <a:srgbClr val="106CB4"/>
    <a:srgbClr val="F47D20"/>
    <a:srgbClr val="F1F4FA"/>
    <a:srgbClr val="E3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19D36-644E-4353-B55E-E2D2362FC5E3}" v="47" dt="2025-09-02T19:01:50.8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4232" y="52"/>
      </p:cViewPr>
      <p:guideLst>
        <p:guide orient="horz" pos="2709"/>
        <p:guide pos="22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Bence" userId="62297a22-4f90-4a1b-a36b-5e86838b3893" providerId="ADAL" clId="{313FA164-EEF6-4DD2-B19B-B72BDE654759}"/>
    <pc:docChg chg="undo redo custSel addSld delSld modSld sldOrd modSection">
      <pc:chgData name="Kristina Bence" userId="62297a22-4f90-4a1b-a36b-5e86838b3893" providerId="ADAL" clId="{313FA164-EEF6-4DD2-B19B-B72BDE654759}" dt="2025-09-03T14:33:50.409" v="2482" actId="20577"/>
      <pc:docMkLst>
        <pc:docMk/>
      </pc:docMkLst>
      <pc:sldChg chg="modSp mod">
        <pc:chgData name="Kristina Bence" userId="62297a22-4f90-4a1b-a36b-5e86838b3893" providerId="ADAL" clId="{313FA164-EEF6-4DD2-B19B-B72BDE654759}" dt="2025-09-02T16:53:07.957" v="21" actId="207"/>
        <pc:sldMkLst>
          <pc:docMk/>
          <pc:sldMk cId="3010578170" sldId="284"/>
        </pc:sldMkLst>
        <pc:spChg chg="mod">
          <ac:chgData name="Kristina Bence" userId="62297a22-4f90-4a1b-a36b-5e86838b3893" providerId="ADAL" clId="{313FA164-EEF6-4DD2-B19B-B72BDE654759}" dt="2025-09-02T16:53:07.957" v="21" actId="207"/>
          <ac:spMkLst>
            <pc:docMk/>
            <pc:sldMk cId="3010578170" sldId="284"/>
            <ac:spMk id="2" creationId="{6B345AEF-B4E8-3CBB-16F2-620B7F3F8A40}"/>
          </ac:spMkLst>
        </pc:spChg>
        <pc:spChg chg="mod">
          <ac:chgData name="Kristina Bence" userId="62297a22-4f90-4a1b-a36b-5e86838b3893" providerId="ADAL" clId="{313FA164-EEF6-4DD2-B19B-B72BDE654759}" dt="2025-09-02T16:52:54.660" v="19" actId="20577"/>
          <ac:spMkLst>
            <pc:docMk/>
            <pc:sldMk cId="3010578170" sldId="284"/>
            <ac:spMk id="3" creationId="{1312639A-2312-387F-8B8F-48553712A602}"/>
          </ac:spMkLst>
        </pc:spChg>
        <pc:spChg chg="mod">
          <ac:chgData name="Kristina Bence" userId="62297a22-4f90-4a1b-a36b-5e86838b3893" providerId="ADAL" clId="{313FA164-EEF6-4DD2-B19B-B72BDE654759}" dt="2025-09-02T16:53:04.282" v="20" actId="207"/>
          <ac:spMkLst>
            <pc:docMk/>
            <pc:sldMk cId="3010578170" sldId="284"/>
            <ac:spMk id="4" creationId="{0BDF2E7C-C52E-DFFA-2034-1F968233DC3C}"/>
          </ac:spMkLst>
        </pc:spChg>
      </pc:sldChg>
      <pc:sldChg chg="modSp mod">
        <pc:chgData name="Kristina Bence" userId="62297a22-4f90-4a1b-a36b-5e86838b3893" providerId="ADAL" clId="{313FA164-EEF6-4DD2-B19B-B72BDE654759}" dt="2025-09-02T16:54:54.588" v="60" actId="20577"/>
        <pc:sldMkLst>
          <pc:docMk/>
          <pc:sldMk cId="1106064086" sldId="295"/>
        </pc:sldMkLst>
        <pc:spChg chg="mod">
          <ac:chgData name="Kristina Bence" userId="62297a22-4f90-4a1b-a36b-5e86838b3893" providerId="ADAL" clId="{313FA164-EEF6-4DD2-B19B-B72BDE654759}" dt="2025-09-02T16:54:30.017" v="32" actId="20577"/>
          <ac:spMkLst>
            <pc:docMk/>
            <pc:sldMk cId="1106064086" sldId="295"/>
            <ac:spMk id="4" creationId="{6FFAA55E-EB5C-05BB-DA30-FBB87E00C97F}"/>
          </ac:spMkLst>
        </pc:spChg>
        <pc:spChg chg="mod">
          <ac:chgData name="Kristina Bence" userId="62297a22-4f90-4a1b-a36b-5e86838b3893" providerId="ADAL" clId="{313FA164-EEF6-4DD2-B19B-B72BDE654759}" dt="2025-09-02T16:54:54.588" v="60" actId="20577"/>
          <ac:spMkLst>
            <pc:docMk/>
            <pc:sldMk cId="1106064086" sldId="295"/>
            <ac:spMk id="5" creationId="{A4C54EFA-632A-6E74-475A-715CBFD7C557}"/>
          </ac:spMkLst>
        </pc:spChg>
        <pc:spChg chg="mod">
          <ac:chgData name="Kristina Bence" userId="62297a22-4f90-4a1b-a36b-5e86838b3893" providerId="ADAL" clId="{313FA164-EEF6-4DD2-B19B-B72BDE654759}" dt="2025-09-02T16:53:21.410" v="22" actId="207"/>
          <ac:spMkLst>
            <pc:docMk/>
            <pc:sldMk cId="1106064086" sldId="295"/>
            <ac:spMk id="13" creationId="{170C871C-E14F-BFFB-193C-1D147CB03402}"/>
          </ac:spMkLst>
        </pc:spChg>
      </pc:sldChg>
      <pc:sldChg chg="add del">
        <pc:chgData name="Kristina Bence" userId="62297a22-4f90-4a1b-a36b-5e86838b3893" providerId="ADAL" clId="{313FA164-EEF6-4DD2-B19B-B72BDE654759}" dt="2025-09-02T16:57:37.759" v="78" actId="47"/>
        <pc:sldMkLst>
          <pc:docMk/>
          <pc:sldMk cId="158162375" sldId="303"/>
        </pc:sldMkLst>
      </pc:sldChg>
      <pc:sldChg chg="addSp delSp modSp add del mod">
        <pc:chgData name="Kristina Bence" userId="62297a22-4f90-4a1b-a36b-5e86838b3893" providerId="ADAL" clId="{313FA164-EEF6-4DD2-B19B-B72BDE654759}" dt="2025-09-02T18:20:11.060" v="989" actId="1035"/>
        <pc:sldMkLst>
          <pc:docMk/>
          <pc:sldMk cId="4017445350" sldId="313"/>
        </pc:sldMkLst>
        <pc:spChg chg="del">
          <ac:chgData name="Kristina Bence" userId="62297a22-4f90-4a1b-a36b-5e86838b3893" providerId="ADAL" clId="{313FA164-EEF6-4DD2-B19B-B72BDE654759}" dt="2025-09-02T16:59:21.372" v="98" actId="478"/>
          <ac:spMkLst>
            <pc:docMk/>
            <pc:sldMk cId="4017445350" sldId="313"/>
            <ac:spMk id="3" creationId="{DD787B1C-1636-EC7C-CA1B-1CD0FF181660}"/>
          </ac:spMkLst>
        </pc:spChg>
        <pc:spChg chg="del">
          <ac:chgData name="Kristina Bence" userId="62297a22-4f90-4a1b-a36b-5e86838b3893" providerId="ADAL" clId="{313FA164-EEF6-4DD2-B19B-B72BDE654759}" dt="2025-09-02T16:59:14.173" v="93" actId="478"/>
          <ac:spMkLst>
            <pc:docMk/>
            <pc:sldMk cId="4017445350" sldId="313"/>
            <ac:spMk id="4" creationId="{60EACC6C-7F5C-A308-43E1-8DC764098C5E}"/>
          </ac:spMkLst>
        </pc:spChg>
        <pc:spChg chg="add del mod">
          <ac:chgData name="Kristina Bence" userId="62297a22-4f90-4a1b-a36b-5e86838b3893" providerId="ADAL" clId="{313FA164-EEF6-4DD2-B19B-B72BDE654759}" dt="2025-09-02T16:59:18.204" v="96" actId="478"/>
          <ac:spMkLst>
            <pc:docMk/>
            <pc:sldMk cId="4017445350" sldId="313"/>
            <ac:spMk id="8" creationId="{20127041-C8EC-49B5-1D73-F78319DA537C}"/>
          </ac:spMkLst>
        </pc:spChg>
        <pc:spChg chg="add mod">
          <ac:chgData name="Kristina Bence" userId="62297a22-4f90-4a1b-a36b-5e86838b3893" providerId="ADAL" clId="{313FA164-EEF6-4DD2-B19B-B72BDE654759}" dt="2025-09-02T16:59:34.303" v="100"/>
          <ac:spMkLst>
            <pc:docMk/>
            <pc:sldMk cId="4017445350" sldId="313"/>
            <ac:spMk id="10" creationId="{D63189E6-2332-5C0C-5C90-391B6FCEAD47}"/>
          </ac:spMkLst>
        </pc:spChg>
        <pc:spChg chg="add mod">
          <ac:chgData name="Kristina Bence" userId="62297a22-4f90-4a1b-a36b-5e86838b3893" providerId="ADAL" clId="{313FA164-EEF6-4DD2-B19B-B72BDE654759}" dt="2025-09-02T16:59:34.303" v="100"/>
          <ac:spMkLst>
            <pc:docMk/>
            <pc:sldMk cId="4017445350" sldId="313"/>
            <ac:spMk id="11" creationId="{2329F111-FBB6-A241-B096-269FE949F086}"/>
          </ac:spMkLst>
        </pc:spChg>
        <pc:spChg chg="del mod">
          <ac:chgData name="Kristina Bence" userId="62297a22-4f90-4a1b-a36b-5e86838b3893" providerId="ADAL" clId="{313FA164-EEF6-4DD2-B19B-B72BDE654759}" dt="2025-09-02T16:59:22.659" v="99" actId="478"/>
          <ac:spMkLst>
            <pc:docMk/>
            <pc:sldMk cId="4017445350" sldId="313"/>
            <ac:spMk id="13" creationId="{98F33893-F1A0-1894-343E-D177A2ABF6EB}"/>
          </ac:spMkLst>
        </pc:spChg>
        <pc:spChg chg="mod">
          <ac:chgData name="Kristina Bence" userId="62297a22-4f90-4a1b-a36b-5e86838b3893" providerId="ADAL" clId="{313FA164-EEF6-4DD2-B19B-B72BDE654759}" dt="2025-09-02T18:20:11.060" v="989" actId="1035"/>
          <ac:spMkLst>
            <pc:docMk/>
            <pc:sldMk cId="4017445350" sldId="313"/>
            <ac:spMk id="14" creationId="{5B703405-6457-3867-D0E0-DE704AD31350}"/>
          </ac:spMkLst>
        </pc:spChg>
        <pc:spChg chg="del">
          <ac:chgData name="Kristina Bence" userId="62297a22-4f90-4a1b-a36b-5e86838b3893" providerId="ADAL" clId="{313FA164-EEF6-4DD2-B19B-B72BDE654759}" dt="2025-09-02T16:59:14.741" v="94" actId="478"/>
          <ac:spMkLst>
            <pc:docMk/>
            <pc:sldMk cId="4017445350" sldId="313"/>
            <ac:spMk id="15" creationId="{C37335AC-B79B-9C91-CE9E-839B01EE79F0}"/>
          </ac:spMkLst>
        </pc:spChg>
        <pc:spChg chg="mod">
          <ac:chgData name="Kristina Bence" userId="62297a22-4f90-4a1b-a36b-5e86838b3893" providerId="ADAL" clId="{313FA164-EEF6-4DD2-B19B-B72BDE654759}" dt="2025-09-02T18:20:11.060" v="989" actId="1035"/>
          <ac:spMkLst>
            <pc:docMk/>
            <pc:sldMk cId="4017445350" sldId="313"/>
            <ac:spMk id="16" creationId="{87440718-B7A0-DC62-BDC2-805EE203964E}"/>
          </ac:spMkLst>
        </pc:spChg>
        <pc:spChg chg="del">
          <ac:chgData name="Kristina Bence" userId="62297a22-4f90-4a1b-a36b-5e86838b3893" providerId="ADAL" clId="{313FA164-EEF6-4DD2-B19B-B72BDE654759}" dt="2025-09-02T16:59:15.895" v="95" actId="478"/>
          <ac:spMkLst>
            <pc:docMk/>
            <pc:sldMk cId="4017445350" sldId="313"/>
            <ac:spMk id="17" creationId="{F58F8331-7E40-52A9-5003-6C644188245C}"/>
          </ac:spMkLst>
        </pc:spChg>
        <pc:spChg chg="mod">
          <ac:chgData name="Kristina Bence" userId="62297a22-4f90-4a1b-a36b-5e86838b3893" providerId="ADAL" clId="{313FA164-EEF6-4DD2-B19B-B72BDE654759}" dt="2025-09-02T18:20:11.060" v="989" actId="1035"/>
          <ac:spMkLst>
            <pc:docMk/>
            <pc:sldMk cId="4017445350" sldId="313"/>
            <ac:spMk id="18" creationId="{8D0C6D5A-7C50-EC6B-F30D-F8B6157C0FF2}"/>
          </ac:spMkLst>
        </pc:spChg>
        <pc:spChg chg="mod">
          <ac:chgData name="Kristina Bence" userId="62297a22-4f90-4a1b-a36b-5e86838b3893" providerId="ADAL" clId="{313FA164-EEF6-4DD2-B19B-B72BDE654759}" dt="2025-09-02T16:59:34.303" v="100"/>
          <ac:spMkLst>
            <pc:docMk/>
            <pc:sldMk cId="4017445350" sldId="313"/>
            <ac:spMk id="19" creationId="{302BFEFF-57A4-8F40-7ADD-5CCA07935F35}"/>
          </ac:spMkLst>
        </pc:spChg>
        <pc:spChg chg="mod">
          <ac:chgData name="Kristina Bence" userId="62297a22-4f90-4a1b-a36b-5e86838b3893" providerId="ADAL" clId="{313FA164-EEF6-4DD2-B19B-B72BDE654759}" dt="2025-09-02T17:59:04.164" v="838" actId="1036"/>
          <ac:spMkLst>
            <pc:docMk/>
            <pc:sldMk cId="4017445350" sldId="313"/>
            <ac:spMk id="21" creationId="{1F995AE1-807F-D38E-5FBD-5DE7EE0A2103}"/>
          </ac:spMkLst>
        </pc:spChg>
        <pc:spChg chg="mod">
          <ac:chgData name="Kristina Bence" userId="62297a22-4f90-4a1b-a36b-5e86838b3893" providerId="ADAL" clId="{313FA164-EEF6-4DD2-B19B-B72BDE654759}" dt="2025-09-02T17:59:04.164" v="838" actId="1036"/>
          <ac:spMkLst>
            <pc:docMk/>
            <pc:sldMk cId="4017445350" sldId="313"/>
            <ac:spMk id="22" creationId="{0CC469F5-4EA3-18ED-BA0C-0309A0246028}"/>
          </ac:spMkLst>
        </pc:spChg>
        <pc:spChg chg="mod ord">
          <ac:chgData name="Kristina Bence" userId="62297a22-4f90-4a1b-a36b-5e86838b3893" providerId="ADAL" clId="{313FA164-EEF6-4DD2-B19B-B72BDE654759}" dt="2025-09-02T17:59:03.537" v="837" actId="167"/>
          <ac:spMkLst>
            <pc:docMk/>
            <pc:sldMk cId="4017445350" sldId="313"/>
            <ac:spMk id="23" creationId="{8AC11FC5-12E5-53A3-280D-B071A59024D5}"/>
          </ac:spMkLst>
        </pc:spChg>
        <pc:spChg chg="add mod">
          <ac:chgData name="Kristina Bence" userId="62297a22-4f90-4a1b-a36b-5e86838b3893" providerId="ADAL" clId="{313FA164-EEF6-4DD2-B19B-B72BDE654759}" dt="2025-09-02T16:59:34.303" v="100"/>
          <ac:spMkLst>
            <pc:docMk/>
            <pc:sldMk cId="4017445350" sldId="313"/>
            <ac:spMk id="24" creationId="{B6598BD4-AAE6-4648-5CC9-C0ED934D0ED5}"/>
          </ac:spMkLst>
        </pc:spChg>
        <pc:spChg chg="add mod">
          <ac:chgData name="Kristina Bence" userId="62297a22-4f90-4a1b-a36b-5e86838b3893" providerId="ADAL" clId="{313FA164-EEF6-4DD2-B19B-B72BDE654759}" dt="2025-09-02T16:59:34.303" v="100"/>
          <ac:spMkLst>
            <pc:docMk/>
            <pc:sldMk cId="4017445350" sldId="313"/>
            <ac:spMk id="25" creationId="{3C5BD610-CE6A-40FD-EC29-AE7C691BD180}"/>
          </ac:spMkLst>
        </pc:spChg>
        <pc:spChg chg="add mod ord">
          <ac:chgData name="Kristina Bence" userId="62297a22-4f90-4a1b-a36b-5e86838b3893" providerId="ADAL" clId="{313FA164-EEF6-4DD2-B19B-B72BDE654759}" dt="2025-09-02T16:59:52.162" v="105" actId="171"/>
          <ac:spMkLst>
            <pc:docMk/>
            <pc:sldMk cId="4017445350" sldId="313"/>
            <ac:spMk id="26" creationId="{63E2F56B-4FBB-314A-6D55-647783FF04BE}"/>
          </ac:spMkLst>
        </pc:spChg>
        <pc:spChg chg="del mod">
          <ac:chgData name="Kristina Bence" userId="62297a22-4f90-4a1b-a36b-5e86838b3893" providerId="ADAL" clId="{313FA164-EEF6-4DD2-B19B-B72BDE654759}" dt="2025-09-02T17:55:53.231" v="802" actId="478"/>
          <ac:spMkLst>
            <pc:docMk/>
            <pc:sldMk cId="4017445350" sldId="313"/>
            <ac:spMk id="27" creationId="{6AF37196-8E43-793E-4FA6-9893E520EFD0}"/>
          </ac:spMkLst>
        </pc:spChg>
        <pc:spChg chg="del mod">
          <ac:chgData name="Kristina Bence" userId="62297a22-4f90-4a1b-a36b-5e86838b3893" providerId="ADAL" clId="{313FA164-EEF6-4DD2-B19B-B72BDE654759}" dt="2025-09-02T17:55:55.053" v="803" actId="478"/>
          <ac:spMkLst>
            <pc:docMk/>
            <pc:sldMk cId="4017445350" sldId="313"/>
            <ac:spMk id="28" creationId="{CC711271-880D-C0CC-6E51-7D98378E64AD}"/>
          </ac:spMkLst>
        </pc:spChg>
        <pc:spChg chg="mod">
          <ac:chgData name="Kristina Bence" userId="62297a22-4f90-4a1b-a36b-5e86838b3893" providerId="ADAL" clId="{313FA164-EEF6-4DD2-B19B-B72BDE654759}" dt="2025-09-02T18:20:06.359" v="985" actId="1036"/>
          <ac:spMkLst>
            <pc:docMk/>
            <pc:sldMk cId="4017445350" sldId="313"/>
            <ac:spMk id="30" creationId="{0ACCF47D-F19E-DE83-AFFA-49054398D54D}"/>
          </ac:spMkLst>
        </pc:spChg>
        <pc:spChg chg="mod">
          <ac:chgData name="Kristina Bence" userId="62297a22-4f90-4a1b-a36b-5e86838b3893" providerId="ADAL" clId="{313FA164-EEF6-4DD2-B19B-B72BDE654759}" dt="2025-09-02T18:20:06.359" v="985" actId="1036"/>
          <ac:spMkLst>
            <pc:docMk/>
            <pc:sldMk cId="4017445350" sldId="313"/>
            <ac:spMk id="31" creationId="{5263C613-7AF9-8EEF-5178-C59BBC724AE3}"/>
          </ac:spMkLst>
        </pc:spChg>
        <pc:spChg chg="del mod">
          <ac:chgData name="Kristina Bence" userId="62297a22-4f90-4a1b-a36b-5e86838b3893" providerId="ADAL" clId="{313FA164-EEF6-4DD2-B19B-B72BDE654759}" dt="2025-09-02T17:55:52.036" v="801" actId="478"/>
          <ac:spMkLst>
            <pc:docMk/>
            <pc:sldMk cId="4017445350" sldId="313"/>
            <ac:spMk id="32" creationId="{60391C82-0ADD-A955-ED99-97DFB7377601}"/>
          </ac:spMkLst>
        </pc:spChg>
        <pc:grpChg chg="del">
          <ac:chgData name="Kristina Bence" userId="62297a22-4f90-4a1b-a36b-5e86838b3893" providerId="ADAL" clId="{313FA164-EEF6-4DD2-B19B-B72BDE654759}" dt="2025-09-02T16:59:18.677" v="97" actId="478"/>
          <ac:grpSpMkLst>
            <pc:docMk/>
            <pc:sldMk cId="4017445350" sldId="313"/>
            <ac:grpSpMk id="5" creationId="{A0556DDF-11CB-BFB9-2A68-62EB44F5F46B}"/>
          </ac:grpSpMkLst>
        </pc:grpChg>
        <pc:grpChg chg="add mod">
          <ac:chgData name="Kristina Bence" userId="62297a22-4f90-4a1b-a36b-5e86838b3893" providerId="ADAL" clId="{313FA164-EEF6-4DD2-B19B-B72BDE654759}" dt="2025-09-02T16:59:34.303" v="100"/>
          <ac:grpSpMkLst>
            <pc:docMk/>
            <pc:sldMk cId="4017445350" sldId="313"/>
            <ac:grpSpMk id="12" creationId="{DD141A94-7378-F514-23DE-F080AC5331FA}"/>
          </ac:grpSpMkLst>
        </pc:grpChg>
        <pc:picChg chg="del">
          <ac:chgData name="Kristina Bence" userId="62297a22-4f90-4a1b-a36b-5e86838b3893" providerId="ADAL" clId="{313FA164-EEF6-4DD2-B19B-B72BDE654759}" dt="2025-09-02T16:59:10.979" v="92" actId="478"/>
          <ac:picMkLst>
            <pc:docMk/>
            <pc:sldMk cId="4017445350" sldId="313"/>
            <ac:picMk id="6" creationId="{BEA1BE55-112C-64D8-FA63-DE08AD8996F0}"/>
          </ac:picMkLst>
        </pc:picChg>
        <pc:picChg chg="mod">
          <ac:chgData name="Kristina Bence" userId="62297a22-4f90-4a1b-a36b-5e86838b3893" providerId="ADAL" clId="{313FA164-EEF6-4DD2-B19B-B72BDE654759}" dt="2025-09-02T16:59:34.303" v="100"/>
          <ac:picMkLst>
            <pc:docMk/>
            <pc:sldMk cId="4017445350" sldId="313"/>
            <ac:picMk id="20" creationId="{7C0477FD-FEF0-A35C-253B-FCA15D8AEE08}"/>
          </ac:picMkLst>
        </pc:picChg>
      </pc:sldChg>
      <pc:sldChg chg="modSp add del mod">
        <pc:chgData name="Kristina Bence" userId="62297a22-4f90-4a1b-a36b-5e86838b3893" providerId="ADAL" clId="{313FA164-EEF6-4DD2-B19B-B72BDE654759}" dt="2025-09-02T17:09:59.698" v="216" actId="1035"/>
        <pc:sldMkLst>
          <pc:docMk/>
          <pc:sldMk cId="2757458864" sldId="315"/>
        </pc:sldMkLst>
        <pc:spChg chg="mod">
          <ac:chgData name="Kristina Bence" userId="62297a22-4f90-4a1b-a36b-5e86838b3893" providerId="ADAL" clId="{313FA164-EEF6-4DD2-B19B-B72BDE654759}" dt="2025-09-02T17:09:48.131" v="197" actId="404"/>
          <ac:spMkLst>
            <pc:docMk/>
            <pc:sldMk cId="2757458864" sldId="315"/>
            <ac:spMk id="49" creationId="{B3103065-E333-67A9-441B-F73A46613405}"/>
          </ac:spMkLst>
        </pc:spChg>
        <pc:cxnChg chg="mod">
          <ac:chgData name="Kristina Bence" userId="62297a22-4f90-4a1b-a36b-5e86838b3893" providerId="ADAL" clId="{313FA164-EEF6-4DD2-B19B-B72BDE654759}" dt="2025-09-02T17:09:56.367" v="208" actId="1035"/>
          <ac:cxnSpMkLst>
            <pc:docMk/>
            <pc:sldMk cId="2757458864" sldId="315"/>
            <ac:cxnSpMk id="69" creationId="{E0EC7065-6027-B424-DFB0-A167942A7565}"/>
          </ac:cxnSpMkLst>
        </pc:cxnChg>
        <pc:cxnChg chg="mod">
          <ac:chgData name="Kristina Bence" userId="62297a22-4f90-4a1b-a36b-5e86838b3893" providerId="ADAL" clId="{313FA164-EEF6-4DD2-B19B-B72BDE654759}" dt="2025-09-02T17:09:59.698" v="216" actId="1035"/>
          <ac:cxnSpMkLst>
            <pc:docMk/>
            <pc:sldMk cId="2757458864" sldId="315"/>
            <ac:cxnSpMk id="70" creationId="{2D1768DF-3DE5-5E1F-2C70-5E9A8DAB27A1}"/>
          </ac:cxnSpMkLst>
        </pc:cxnChg>
      </pc:sldChg>
      <pc:sldChg chg="add del">
        <pc:chgData name="Kristina Bence" userId="62297a22-4f90-4a1b-a36b-5e86838b3893" providerId="ADAL" clId="{313FA164-EEF6-4DD2-B19B-B72BDE654759}" dt="2025-09-02T16:57:32.725" v="77"/>
        <pc:sldMkLst>
          <pc:docMk/>
          <pc:sldMk cId="3969903392" sldId="316"/>
        </pc:sldMkLst>
      </pc:sldChg>
      <pc:sldChg chg="add del">
        <pc:chgData name="Kristina Bence" userId="62297a22-4f90-4a1b-a36b-5e86838b3893" providerId="ADAL" clId="{313FA164-EEF6-4DD2-B19B-B72BDE654759}" dt="2025-09-02T16:57:32.725" v="77"/>
        <pc:sldMkLst>
          <pc:docMk/>
          <pc:sldMk cId="1333941183" sldId="317"/>
        </pc:sldMkLst>
      </pc:sldChg>
      <pc:sldChg chg="addSp delSp modSp add del mod">
        <pc:chgData name="Kristina Bence" userId="62297a22-4f90-4a1b-a36b-5e86838b3893" providerId="ADAL" clId="{313FA164-EEF6-4DD2-B19B-B72BDE654759}" dt="2025-09-02T19:00:46.887" v="2461" actId="1036"/>
        <pc:sldMkLst>
          <pc:docMk/>
          <pc:sldMk cId="2493388011" sldId="318"/>
        </pc:sldMkLst>
        <pc:spChg chg="add">
          <ac:chgData name="Kristina Bence" userId="62297a22-4f90-4a1b-a36b-5e86838b3893" providerId="ADAL" clId="{313FA164-EEF6-4DD2-B19B-B72BDE654759}" dt="2025-09-02T17:22:18.523" v="249"/>
          <ac:spMkLst>
            <pc:docMk/>
            <pc:sldMk cId="2493388011" sldId="318"/>
            <ac:spMk id="4" creationId="{D2107006-2B35-200A-77B1-33B54D78BD8B}"/>
          </ac:spMkLst>
        </pc:spChg>
        <pc:spChg chg="mod">
          <ac:chgData name="Kristina Bence" userId="62297a22-4f90-4a1b-a36b-5e86838b3893" providerId="ADAL" clId="{313FA164-EEF6-4DD2-B19B-B72BDE654759}" dt="2025-09-02T17:17:52.729" v="223" actId="20577"/>
          <ac:spMkLst>
            <pc:docMk/>
            <pc:sldMk cId="2493388011" sldId="318"/>
            <ac:spMk id="5" creationId="{6C446643-1099-E7C2-3105-EB89412D2298}"/>
          </ac:spMkLst>
        </pc:spChg>
        <pc:spChg chg="add mod">
          <ac:chgData name="Kristina Bence" userId="62297a22-4f90-4a1b-a36b-5e86838b3893" providerId="ADAL" clId="{313FA164-EEF6-4DD2-B19B-B72BDE654759}" dt="2025-09-02T18:05:42.483" v="845"/>
          <ac:spMkLst>
            <pc:docMk/>
            <pc:sldMk cId="2493388011" sldId="318"/>
            <ac:spMk id="6" creationId="{18375453-4AA7-2E60-EF34-50E101C4EE9C}"/>
          </ac:spMkLst>
        </pc:spChg>
        <pc:spChg chg="add del mod">
          <ac:chgData name="Kristina Bence" userId="62297a22-4f90-4a1b-a36b-5e86838b3893" providerId="ADAL" clId="{313FA164-EEF6-4DD2-B19B-B72BDE654759}" dt="2025-09-02T18:06:29.859" v="858" actId="478"/>
          <ac:spMkLst>
            <pc:docMk/>
            <pc:sldMk cId="2493388011" sldId="318"/>
            <ac:spMk id="7" creationId="{D457125E-BCFA-ED2D-7419-D14DF7A5F909}"/>
          </ac:spMkLst>
        </pc:spChg>
        <pc:spChg chg="del mod">
          <ac:chgData name="Kristina Bence" userId="62297a22-4f90-4a1b-a36b-5e86838b3893" providerId="ADAL" clId="{313FA164-EEF6-4DD2-B19B-B72BDE654759}" dt="2025-09-02T18:06:10.059" v="850" actId="478"/>
          <ac:spMkLst>
            <pc:docMk/>
            <pc:sldMk cId="2493388011" sldId="318"/>
            <ac:spMk id="11" creationId="{6846706D-1169-21D7-FD0B-86E8F4A39CBC}"/>
          </ac:spMkLst>
        </pc:spChg>
        <pc:spChg chg="del mod">
          <ac:chgData name="Kristina Bence" userId="62297a22-4f90-4a1b-a36b-5e86838b3893" providerId="ADAL" clId="{313FA164-EEF6-4DD2-B19B-B72BDE654759}" dt="2025-09-02T18:05:29.607" v="841" actId="478"/>
          <ac:spMkLst>
            <pc:docMk/>
            <pc:sldMk cId="2493388011" sldId="318"/>
            <ac:spMk id="12" creationId="{DCDC208B-F22A-60FC-D8A0-57D9CCC0540C}"/>
          </ac:spMkLst>
        </pc:spChg>
        <pc:spChg chg="mod">
          <ac:chgData name="Kristina Bence" userId="62297a22-4f90-4a1b-a36b-5e86838b3893" providerId="ADAL" clId="{313FA164-EEF6-4DD2-B19B-B72BDE654759}" dt="2025-09-02T18:59:44.601" v="2452" actId="207"/>
          <ac:spMkLst>
            <pc:docMk/>
            <pc:sldMk cId="2493388011" sldId="318"/>
            <ac:spMk id="13" creationId="{98F33893-F1A0-1894-343E-D177A2ABF6EB}"/>
          </ac:spMkLst>
        </pc:spChg>
        <pc:spChg chg="mod">
          <ac:chgData name="Kristina Bence" userId="62297a22-4f90-4a1b-a36b-5e86838b3893" providerId="ADAL" clId="{313FA164-EEF6-4DD2-B19B-B72BDE654759}" dt="2025-09-02T18:06:57.648" v="928" actId="1036"/>
          <ac:spMkLst>
            <pc:docMk/>
            <pc:sldMk cId="2493388011" sldId="318"/>
            <ac:spMk id="14" creationId="{5B703405-6457-3867-D0E0-DE704AD31350}"/>
          </ac:spMkLst>
        </pc:spChg>
        <pc:spChg chg="mod">
          <ac:chgData name="Kristina Bence" userId="62297a22-4f90-4a1b-a36b-5e86838b3893" providerId="ADAL" clId="{313FA164-EEF6-4DD2-B19B-B72BDE654759}" dt="2025-09-02T18:06:57.648" v="928" actId="1036"/>
          <ac:spMkLst>
            <pc:docMk/>
            <pc:sldMk cId="2493388011" sldId="318"/>
            <ac:spMk id="16" creationId="{87440718-B7A0-DC62-BDC2-805EE203964E}"/>
          </ac:spMkLst>
        </pc:spChg>
        <pc:spChg chg="mod">
          <ac:chgData name="Kristina Bence" userId="62297a22-4f90-4a1b-a36b-5e86838b3893" providerId="ADAL" clId="{313FA164-EEF6-4DD2-B19B-B72BDE654759}" dt="2025-09-02T18:06:57.648" v="928" actId="1036"/>
          <ac:spMkLst>
            <pc:docMk/>
            <pc:sldMk cId="2493388011" sldId="318"/>
            <ac:spMk id="18" creationId="{8D0C6D5A-7C50-EC6B-F30D-F8B6157C0FF2}"/>
          </ac:spMkLst>
        </pc:spChg>
        <pc:spChg chg="mod">
          <ac:chgData name="Kristina Bence" userId="62297a22-4f90-4a1b-a36b-5e86838b3893" providerId="ADAL" clId="{313FA164-EEF6-4DD2-B19B-B72BDE654759}" dt="2025-09-02T19:00:44.469" v="2459" actId="14100"/>
          <ac:spMkLst>
            <pc:docMk/>
            <pc:sldMk cId="2493388011" sldId="318"/>
            <ac:spMk id="21" creationId="{1F995AE1-807F-D38E-5FBD-5DE7EE0A2103}"/>
          </ac:spMkLst>
        </pc:spChg>
        <pc:spChg chg="mod">
          <ac:chgData name="Kristina Bence" userId="62297a22-4f90-4a1b-a36b-5e86838b3893" providerId="ADAL" clId="{313FA164-EEF6-4DD2-B19B-B72BDE654759}" dt="2025-09-02T19:00:36.634" v="2458" actId="14100"/>
          <ac:spMkLst>
            <pc:docMk/>
            <pc:sldMk cId="2493388011" sldId="318"/>
            <ac:spMk id="22" creationId="{0CC469F5-4EA3-18ED-BA0C-0309A0246028}"/>
          </ac:spMkLst>
        </pc:spChg>
        <pc:spChg chg="mod">
          <ac:chgData name="Kristina Bence" userId="62297a22-4f90-4a1b-a36b-5e86838b3893" providerId="ADAL" clId="{313FA164-EEF6-4DD2-B19B-B72BDE654759}" dt="2025-09-02T18:06:53.419" v="925" actId="1035"/>
          <ac:spMkLst>
            <pc:docMk/>
            <pc:sldMk cId="2493388011" sldId="318"/>
            <ac:spMk id="23" creationId="{8AC11FC5-12E5-53A3-280D-B071A59024D5}"/>
          </ac:spMkLst>
        </pc:spChg>
        <pc:spChg chg="del">
          <ac:chgData name="Kristina Bence" userId="62297a22-4f90-4a1b-a36b-5e86838b3893" providerId="ADAL" clId="{313FA164-EEF6-4DD2-B19B-B72BDE654759}" dt="2025-09-02T18:05:28.050" v="840" actId="478"/>
          <ac:spMkLst>
            <pc:docMk/>
            <pc:sldMk cId="2493388011" sldId="318"/>
            <ac:spMk id="27" creationId="{6AF37196-8E43-793E-4FA6-9893E520EFD0}"/>
          </ac:spMkLst>
        </pc:spChg>
        <pc:spChg chg="mod">
          <ac:chgData name="Kristina Bence" userId="62297a22-4f90-4a1b-a36b-5e86838b3893" providerId="ADAL" clId="{313FA164-EEF6-4DD2-B19B-B72BDE654759}" dt="2025-09-02T18:05:46.443" v="847" actId="1076"/>
          <ac:spMkLst>
            <pc:docMk/>
            <pc:sldMk cId="2493388011" sldId="318"/>
            <ac:spMk id="29" creationId="{1E480C35-7CB2-CCBE-4659-3B7E538C4821}"/>
          </ac:spMkLst>
        </pc:spChg>
        <pc:spChg chg="mod">
          <ac:chgData name="Kristina Bence" userId="62297a22-4f90-4a1b-a36b-5e86838b3893" providerId="ADAL" clId="{313FA164-EEF6-4DD2-B19B-B72BDE654759}" dt="2025-09-02T18:06:34.516" v="859" actId="14100"/>
          <ac:spMkLst>
            <pc:docMk/>
            <pc:sldMk cId="2493388011" sldId="318"/>
            <ac:spMk id="30" creationId="{0ACCF47D-F19E-DE83-AFFA-49054398D54D}"/>
          </ac:spMkLst>
        </pc:spChg>
        <pc:spChg chg="del">
          <ac:chgData name="Kristina Bence" userId="62297a22-4f90-4a1b-a36b-5e86838b3893" providerId="ADAL" clId="{313FA164-EEF6-4DD2-B19B-B72BDE654759}" dt="2025-09-02T18:05:31.113" v="842" actId="478"/>
          <ac:spMkLst>
            <pc:docMk/>
            <pc:sldMk cId="2493388011" sldId="318"/>
            <ac:spMk id="32" creationId="{60391C82-0ADD-A955-ED99-97DFB7377601}"/>
          </ac:spMkLst>
        </pc:spChg>
        <pc:picChg chg="add del mod">
          <ac:chgData name="Kristina Bence" userId="62297a22-4f90-4a1b-a36b-5e86838b3893" providerId="ADAL" clId="{313FA164-EEF6-4DD2-B19B-B72BDE654759}" dt="2025-09-02T19:00:24.743" v="2456" actId="478"/>
          <ac:picMkLst>
            <pc:docMk/>
            <pc:sldMk cId="2493388011" sldId="318"/>
            <ac:picMk id="9" creationId="{C87B9DD4-37FB-5F52-0967-0256DB4053FB}"/>
          </ac:picMkLst>
        </pc:picChg>
        <pc:picChg chg="add mod">
          <ac:chgData name="Kristina Bence" userId="62297a22-4f90-4a1b-a36b-5e86838b3893" providerId="ADAL" clId="{313FA164-EEF6-4DD2-B19B-B72BDE654759}" dt="2025-09-02T19:00:46.887" v="2461" actId="1036"/>
          <ac:picMkLst>
            <pc:docMk/>
            <pc:sldMk cId="2493388011" sldId="318"/>
            <ac:picMk id="19" creationId="{68121344-4BD9-7EFE-A147-8EEE4F228CC7}"/>
          </ac:picMkLst>
        </pc:picChg>
      </pc:sldChg>
      <pc:sldChg chg="addSp delSp modSp add del mod">
        <pc:chgData name="Kristina Bence" userId="62297a22-4f90-4a1b-a36b-5e86838b3893" providerId="ADAL" clId="{313FA164-EEF6-4DD2-B19B-B72BDE654759}" dt="2025-09-02T19:01:01.563" v="2464" actId="1076"/>
        <pc:sldMkLst>
          <pc:docMk/>
          <pc:sldMk cId="1884779375" sldId="319"/>
        </pc:sldMkLst>
        <pc:spChg chg="del">
          <ac:chgData name="Kristina Bence" userId="62297a22-4f90-4a1b-a36b-5e86838b3893" providerId="ADAL" clId="{313FA164-EEF6-4DD2-B19B-B72BDE654759}" dt="2025-09-02T18:41:21.996" v="1441" actId="478"/>
          <ac:spMkLst>
            <pc:docMk/>
            <pc:sldMk cId="1884779375" sldId="319"/>
            <ac:spMk id="2" creationId="{9EFE26BB-90DF-1951-6B13-E97BE9D8EFED}"/>
          </ac:spMkLst>
        </pc:spChg>
        <pc:spChg chg="add mod">
          <ac:chgData name="Kristina Bence" userId="62297a22-4f90-4a1b-a36b-5e86838b3893" providerId="ADAL" clId="{313FA164-EEF6-4DD2-B19B-B72BDE654759}" dt="2025-09-02T18:51:42.254" v="1921" actId="1036"/>
          <ac:spMkLst>
            <pc:docMk/>
            <pc:sldMk cId="1884779375" sldId="319"/>
            <ac:spMk id="3" creationId="{54C51470-0AAA-4DD4-D06D-FBE1FB53AA7D}"/>
          </ac:spMkLst>
        </pc:spChg>
        <pc:spChg chg="mod">
          <ac:chgData name="Kristina Bence" userId="62297a22-4f90-4a1b-a36b-5e86838b3893" providerId="ADAL" clId="{313FA164-EEF6-4DD2-B19B-B72BDE654759}" dt="2025-09-02T18:52:54.462" v="1961" actId="1035"/>
          <ac:spMkLst>
            <pc:docMk/>
            <pc:sldMk cId="1884779375" sldId="319"/>
            <ac:spMk id="4" creationId="{091E1773-03A1-1C9C-BD7E-5D7D1DF8D44A}"/>
          </ac:spMkLst>
        </pc:spChg>
        <pc:spChg chg="mod">
          <ac:chgData name="Kristina Bence" userId="62297a22-4f90-4a1b-a36b-5e86838b3893" providerId="ADAL" clId="{313FA164-EEF6-4DD2-B19B-B72BDE654759}" dt="2025-09-02T18:52:54.462" v="1961" actId="1035"/>
          <ac:spMkLst>
            <pc:docMk/>
            <pc:sldMk cId="1884779375" sldId="319"/>
            <ac:spMk id="5" creationId="{2EC108CF-64BA-27AA-38DF-24D18AC472B0}"/>
          </ac:spMkLst>
        </pc:spChg>
        <pc:spChg chg="del">
          <ac:chgData name="Kristina Bence" userId="62297a22-4f90-4a1b-a36b-5e86838b3893" providerId="ADAL" clId="{313FA164-EEF6-4DD2-B19B-B72BDE654759}" dt="2025-09-02T18:47:48.214" v="1624" actId="478"/>
          <ac:spMkLst>
            <pc:docMk/>
            <pc:sldMk cId="1884779375" sldId="319"/>
            <ac:spMk id="6" creationId="{3352D951-6A44-B2D8-F288-886399BE05C8}"/>
          </ac:spMkLst>
        </pc:spChg>
        <pc:spChg chg="add mod">
          <ac:chgData name="Kristina Bence" userId="62297a22-4f90-4a1b-a36b-5e86838b3893" providerId="ADAL" clId="{313FA164-EEF6-4DD2-B19B-B72BDE654759}" dt="2025-09-02T18:51:36.698" v="1907" actId="1035"/>
          <ac:spMkLst>
            <pc:docMk/>
            <pc:sldMk cId="1884779375" sldId="319"/>
            <ac:spMk id="7" creationId="{0B0AA2B3-047B-6B57-6AB6-40F1CC5F10FA}"/>
          </ac:spMkLst>
        </pc:spChg>
        <pc:spChg chg="add del mod">
          <ac:chgData name="Kristina Bence" userId="62297a22-4f90-4a1b-a36b-5e86838b3893" providerId="ADAL" clId="{313FA164-EEF6-4DD2-B19B-B72BDE654759}" dt="2025-09-02T18:48:54.342" v="1720" actId="478"/>
          <ac:spMkLst>
            <pc:docMk/>
            <pc:sldMk cId="1884779375" sldId="319"/>
            <ac:spMk id="8" creationId="{C4151B38-7DC1-291D-6210-94E2A318E780}"/>
          </ac:spMkLst>
        </pc:spChg>
        <pc:spChg chg="mod">
          <ac:chgData name="Kristina Bence" userId="62297a22-4f90-4a1b-a36b-5e86838b3893" providerId="ADAL" clId="{313FA164-EEF6-4DD2-B19B-B72BDE654759}" dt="2025-09-02T18:52:03.927" v="1939" actId="113"/>
          <ac:spMkLst>
            <pc:docMk/>
            <pc:sldMk cId="1884779375" sldId="319"/>
            <ac:spMk id="9" creationId="{93DCAED0-7D60-1D34-9597-93A83A61DFCC}"/>
          </ac:spMkLst>
        </pc:spChg>
        <pc:spChg chg="del">
          <ac:chgData name="Kristina Bence" userId="62297a22-4f90-4a1b-a36b-5e86838b3893" providerId="ADAL" clId="{313FA164-EEF6-4DD2-B19B-B72BDE654759}" dt="2025-09-02T18:47:36.964" v="1621" actId="478"/>
          <ac:spMkLst>
            <pc:docMk/>
            <pc:sldMk cId="1884779375" sldId="319"/>
            <ac:spMk id="13" creationId="{F18A1425-6949-22B6-B149-C9666830C69E}"/>
          </ac:spMkLst>
        </pc:spChg>
        <pc:spChg chg="del">
          <ac:chgData name="Kristina Bence" userId="62297a22-4f90-4a1b-a36b-5e86838b3893" providerId="ADAL" clId="{313FA164-EEF6-4DD2-B19B-B72BDE654759}" dt="2025-09-02T18:47:38.340" v="1622" actId="478"/>
          <ac:spMkLst>
            <pc:docMk/>
            <pc:sldMk cId="1884779375" sldId="319"/>
            <ac:spMk id="14" creationId="{32ED9DDE-6BEC-A768-0E98-0D7280032375}"/>
          </ac:spMkLst>
        </pc:spChg>
        <pc:spChg chg="add mod">
          <ac:chgData name="Kristina Bence" userId="62297a22-4f90-4a1b-a36b-5e86838b3893" providerId="ADAL" clId="{313FA164-EEF6-4DD2-B19B-B72BDE654759}" dt="2025-09-02T18:51:36.698" v="1907" actId="1035"/>
          <ac:spMkLst>
            <pc:docMk/>
            <pc:sldMk cId="1884779375" sldId="319"/>
            <ac:spMk id="16" creationId="{67A44E66-4587-C45A-F1FE-E9C1F11BBC31}"/>
          </ac:spMkLst>
        </pc:spChg>
        <pc:spChg chg="add mod">
          <ac:chgData name="Kristina Bence" userId="62297a22-4f90-4a1b-a36b-5e86838b3893" providerId="ADAL" clId="{313FA164-EEF6-4DD2-B19B-B72BDE654759}" dt="2025-09-02T18:51:36.698" v="1907" actId="1035"/>
          <ac:spMkLst>
            <pc:docMk/>
            <pc:sldMk cId="1884779375" sldId="319"/>
            <ac:spMk id="21" creationId="{2A72EA12-6208-B0E2-AB18-662BC31B669D}"/>
          </ac:spMkLst>
        </pc:spChg>
        <pc:spChg chg="add mod">
          <ac:chgData name="Kristina Bence" userId="62297a22-4f90-4a1b-a36b-5e86838b3893" providerId="ADAL" clId="{313FA164-EEF6-4DD2-B19B-B72BDE654759}" dt="2025-09-02T18:51:36.698" v="1907" actId="1035"/>
          <ac:spMkLst>
            <pc:docMk/>
            <pc:sldMk cId="1884779375" sldId="319"/>
            <ac:spMk id="24" creationId="{2FCD6418-57BE-7ACD-C6C7-3BD88FE77037}"/>
          </ac:spMkLst>
        </pc:spChg>
        <pc:spChg chg="add mod">
          <ac:chgData name="Kristina Bence" userId="62297a22-4f90-4a1b-a36b-5e86838b3893" providerId="ADAL" clId="{313FA164-EEF6-4DD2-B19B-B72BDE654759}" dt="2025-09-02T18:51:36.698" v="1907" actId="1035"/>
          <ac:spMkLst>
            <pc:docMk/>
            <pc:sldMk cId="1884779375" sldId="319"/>
            <ac:spMk id="27" creationId="{EA8955A4-E31B-6859-75E2-A0CACF1FE4C4}"/>
          </ac:spMkLst>
        </pc:spChg>
        <pc:spChg chg="add mod">
          <ac:chgData name="Kristina Bence" userId="62297a22-4f90-4a1b-a36b-5e86838b3893" providerId="ADAL" clId="{313FA164-EEF6-4DD2-B19B-B72BDE654759}" dt="2025-09-02T18:51:36.698" v="1907" actId="1035"/>
          <ac:spMkLst>
            <pc:docMk/>
            <pc:sldMk cId="1884779375" sldId="319"/>
            <ac:spMk id="30" creationId="{06E7F676-0CFC-8FB3-0D62-FE6D246A5776}"/>
          </ac:spMkLst>
        </pc:spChg>
        <pc:spChg chg="mod">
          <ac:chgData name="Kristina Bence" userId="62297a22-4f90-4a1b-a36b-5e86838b3893" providerId="ADAL" clId="{313FA164-EEF6-4DD2-B19B-B72BDE654759}" dt="2025-09-02T18:52:54.462" v="1961" actId="1035"/>
          <ac:spMkLst>
            <pc:docMk/>
            <pc:sldMk cId="1884779375" sldId="319"/>
            <ac:spMk id="40" creationId="{F4499273-C3A3-F3AF-B47E-659803810393}"/>
          </ac:spMkLst>
        </pc:spChg>
        <pc:spChg chg="mod">
          <ac:chgData name="Kristina Bence" userId="62297a22-4f90-4a1b-a36b-5e86838b3893" providerId="ADAL" clId="{313FA164-EEF6-4DD2-B19B-B72BDE654759}" dt="2025-09-02T18:52:54.462" v="1961" actId="1035"/>
          <ac:spMkLst>
            <pc:docMk/>
            <pc:sldMk cId="1884779375" sldId="319"/>
            <ac:spMk id="41" creationId="{769A3665-AF1B-E646-204F-CCC488668117}"/>
          </ac:spMkLst>
        </pc:spChg>
        <pc:spChg chg="mod">
          <ac:chgData name="Kristina Bence" userId="62297a22-4f90-4a1b-a36b-5e86838b3893" providerId="ADAL" clId="{313FA164-EEF6-4DD2-B19B-B72BDE654759}" dt="2025-09-02T18:54:08.290" v="2080" actId="20577"/>
          <ac:spMkLst>
            <pc:docMk/>
            <pc:sldMk cId="1884779375" sldId="319"/>
            <ac:spMk id="72" creationId="{146D23DF-C5AB-A704-0667-7DEED78D97CB}"/>
          </ac:spMkLst>
        </pc:spChg>
        <pc:picChg chg="del">
          <ac:chgData name="Kristina Bence" userId="62297a22-4f90-4a1b-a36b-5e86838b3893" providerId="ADAL" clId="{313FA164-EEF6-4DD2-B19B-B72BDE654759}" dt="2025-09-02T18:47:34.467" v="1620" actId="478"/>
          <ac:picMkLst>
            <pc:docMk/>
            <pc:sldMk cId="1884779375" sldId="319"/>
            <ac:picMk id="20" creationId="{185CB604-01AE-54DC-BA6F-5E69986581B1}"/>
          </ac:picMkLst>
        </pc:picChg>
        <pc:picChg chg="del">
          <ac:chgData name="Kristina Bence" userId="62297a22-4f90-4a1b-a36b-5e86838b3893" providerId="ADAL" clId="{313FA164-EEF6-4DD2-B19B-B72BDE654759}" dt="2025-09-02T19:00:54.288" v="2462" actId="478"/>
          <ac:picMkLst>
            <pc:docMk/>
            <pc:sldMk cId="1884779375" sldId="319"/>
            <ac:picMk id="22" creationId="{FBE04364-BB6E-AA9B-598F-57E85BA1807A}"/>
          </ac:picMkLst>
        </pc:picChg>
        <pc:picChg chg="add mod">
          <ac:chgData name="Kristina Bence" userId="62297a22-4f90-4a1b-a36b-5e86838b3893" providerId="ADAL" clId="{313FA164-EEF6-4DD2-B19B-B72BDE654759}" dt="2025-09-02T19:01:01.563" v="2464" actId="1076"/>
          <ac:picMkLst>
            <pc:docMk/>
            <pc:sldMk cId="1884779375" sldId="319"/>
            <ac:picMk id="32" creationId="{FB10958E-309F-02C5-C7B8-E69880151DFA}"/>
          </ac:picMkLst>
        </pc:picChg>
        <pc:cxnChg chg="add mod">
          <ac:chgData name="Kristina Bence" userId="62297a22-4f90-4a1b-a36b-5e86838b3893" providerId="ADAL" clId="{313FA164-EEF6-4DD2-B19B-B72BDE654759}" dt="2025-09-02T18:51:36.698" v="1907" actId="1035"/>
          <ac:cxnSpMkLst>
            <pc:docMk/>
            <pc:sldMk cId="1884779375" sldId="319"/>
            <ac:cxnSpMk id="17" creationId="{D3FFC6FF-04C4-1E90-6833-8689C77EE45E}"/>
          </ac:cxnSpMkLst>
        </pc:cxnChg>
        <pc:cxnChg chg="add mod">
          <ac:chgData name="Kristina Bence" userId="62297a22-4f90-4a1b-a36b-5e86838b3893" providerId="ADAL" clId="{313FA164-EEF6-4DD2-B19B-B72BDE654759}" dt="2025-09-02T18:51:36.698" v="1907" actId="1035"/>
          <ac:cxnSpMkLst>
            <pc:docMk/>
            <pc:sldMk cId="1884779375" sldId="319"/>
            <ac:cxnSpMk id="23" creationId="{C0067BCF-A8D1-1C39-C4DE-E22EA09C0817}"/>
          </ac:cxnSpMkLst>
        </pc:cxnChg>
        <pc:cxnChg chg="add mod">
          <ac:chgData name="Kristina Bence" userId="62297a22-4f90-4a1b-a36b-5e86838b3893" providerId="ADAL" clId="{313FA164-EEF6-4DD2-B19B-B72BDE654759}" dt="2025-09-02T18:51:36.698" v="1907" actId="1035"/>
          <ac:cxnSpMkLst>
            <pc:docMk/>
            <pc:sldMk cId="1884779375" sldId="319"/>
            <ac:cxnSpMk id="25" creationId="{311E0E30-F324-52FA-BE33-7871E6430686}"/>
          </ac:cxnSpMkLst>
        </pc:cxnChg>
        <pc:cxnChg chg="add mod">
          <ac:chgData name="Kristina Bence" userId="62297a22-4f90-4a1b-a36b-5e86838b3893" providerId="ADAL" clId="{313FA164-EEF6-4DD2-B19B-B72BDE654759}" dt="2025-09-02T18:51:36.698" v="1907" actId="1035"/>
          <ac:cxnSpMkLst>
            <pc:docMk/>
            <pc:sldMk cId="1884779375" sldId="319"/>
            <ac:cxnSpMk id="28" creationId="{BBF46123-D039-0C5F-F3F7-28500C0DACC1}"/>
          </ac:cxnSpMkLst>
        </pc:cxnChg>
        <pc:cxnChg chg="add mod">
          <ac:chgData name="Kristina Bence" userId="62297a22-4f90-4a1b-a36b-5e86838b3893" providerId="ADAL" clId="{313FA164-EEF6-4DD2-B19B-B72BDE654759}" dt="2025-09-02T18:50:46.653" v="1884" actId="1076"/>
          <ac:cxnSpMkLst>
            <pc:docMk/>
            <pc:sldMk cId="1884779375" sldId="319"/>
            <ac:cxnSpMk id="31" creationId="{29741D7D-D68A-2364-89FF-EEEB1B9DA34D}"/>
          </ac:cxnSpMkLst>
        </pc:cxnChg>
      </pc:sldChg>
      <pc:sldChg chg="addSp delSp modSp add del mod">
        <pc:chgData name="Kristina Bence" userId="62297a22-4f90-4a1b-a36b-5e86838b3893" providerId="ADAL" clId="{313FA164-EEF6-4DD2-B19B-B72BDE654759}" dt="2025-09-02T19:02:05.351" v="2477" actId="20577"/>
        <pc:sldMkLst>
          <pc:docMk/>
          <pc:sldMk cId="1103821187" sldId="320"/>
        </pc:sldMkLst>
        <pc:spChg chg="add del mod ord">
          <ac:chgData name="Kristina Bence" userId="62297a22-4f90-4a1b-a36b-5e86838b3893" providerId="ADAL" clId="{313FA164-EEF6-4DD2-B19B-B72BDE654759}" dt="2025-09-02T19:01:46.761" v="2474" actId="478"/>
          <ac:spMkLst>
            <pc:docMk/>
            <pc:sldMk cId="1103821187" sldId="320"/>
            <ac:spMk id="2" creationId="{17E523B3-AD8D-83D8-33F7-A6013474EB44}"/>
          </ac:spMkLst>
        </pc:spChg>
        <pc:spChg chg="del">
          <ac:chgData name="Kristina Bence" userId="62297a22-4f90-4a1b-a36b-5e86838b3893" providerId="ADAL" clId="{313FA164-EEF6-4DD2-B19B-B72BDE654759}" dt="2025-09-02T18:52:30.655" v="1948" actId="478"/>
          <ac:spMkLst>
            <pc:docMk/>
            <pc:sldMk cId="1103821187" sldId="320"/>
            <ac:spMk id="6" creationId="{3D7CF0DB-A68F-6F88-1F8F-D5D1E576A230}"/>
          </ac:spMkLst>
        </pc:spChg>
        <pc:spChg chg="del">
          <ac:chgData name="Kristina Bence" userId="62297a22-4f90-4a1b-a36b-5e86838b3893" providerId="ADAL" clId="{313FA164-EEF6-4DD2-B19B-B72BDE654759}" dt="2025-09-02T18:52:29.103" v="1947" actId="478"/>
          <ac:spMkLst>
            <pc:docMk/>
            <pc:sldMk cId="1103821187" sldId="320"/>
            <ac:spMk id="9" creationId="{A7E592F6-94AE-7AD7-615D-4CEFF9DE4DB2}"/>
          </ac:spMkLst>
        </pc:spChg>
        <pc:spChg chg="mod">
          <ac:chgData name="Kristina Bence" userId="62297a22-4f90-4a1b-a36b-5e86838b3893" providerId="ADAL" clId="{313FA164-EEF6-4DD2-B19B-B72BDE654759}" dt="2025-09-02T18:53:16.446" v="2025" actId="1035"/>
          <ac:spMkLst>
            <pc:docMk/>
            <pc:sldMk cId="1103821187" sldId="320"/>
            <ac:spMk id="13" creationId="{8A391976-57FF-22FC-E33D-F0F8CCB4B851}"/>
          </ac:spMkLst>
        </pc:spChg>
        <pc:spChg chg="del">
          <ac:chgData name="Kristina Bence" userId="62297a22-4f90-4a1b-a36b-5e86838b3893" providerId="ADAL" clId="{313FA164-EEF6-4DD2-B19B-B72BDE654759}" dt="2025-09-02T18:52:26.065" v="1945" actId="478"/>
          <ac:spMkLst>
            <pc:docMk/>
            <pc:sldMk cId="1103821187" sldId="320"/>
            <ac:spMk id="16" creationId="{E5977B22-59CB-7E9B-3501-161410A70E6F}"/>
          </ac:spMkLst>
        </pc:spChg>
        <pc:spChg chg="del">
          <ac:chgData name="Kristina Bence" userId="62297a22-4f90-4a1b-a36b-5e86838b3893" providerId="ADAL" clId="{313FA164-EEF6-4DD2-B19B-B72BDE654759}" dt="2025-09-02T18:53:04.451" v="1962" actId="478"/>
          <ac:spMkLst>
            <pc:docMk/>
            <pc:sldMk cId="1103821187" sldId="320"/>
            <ac:spMk id="40" creationId="{A9597224-8165-C9D8-A40C-EC7A8E6CBF28}"/>
          </ac:spMkLst>
        </pc:spChg>
        <pc:spChg chg="del">
          <ac:chgData name="Kristina Bence" userId="62297a22-4f90-4a1b-a36b-5e86838b3893" providerId="ADAL" clId="{313FA164-EEF6-4DD2-B19B-B72BDE654759}" dt="2025-09-02T18:53:04.451" v="1962" actId="478"/>
          <ac:spMkLst>
            <pc:docMk/>
            <pc:sldMk cId="1103821187" sldId="320"/>
            <ac:spMk id="41" creationId="{E6775911-21C4-F979-1AF2-4739E8989EAF}"/>
          </ac:spMkLst>
        </pc:spChg>
        <pc:spChg chg="mod">
          <ac:chgData name="Kristina Bence" userId="62297a22-4f90-4a1b-a36b-5e86838b3893" providerId="ADAL" clId="{313FA164-EEF6-4DD2-B19B-B72BDE654759}" dt="2025-09-02T19:02:05.351" v="2477" actId="20577"/>
          <ac:spMkLst>
            <pc:docMk/>
            <pc:sldMk cId="1103821187" sldId="320"/>
            <ac:spMk id="72" creationId="{07FA7ED4-D846-39BC-ADF7-B34444CD4CC7}"/>
          </ac:spMkLst>
        </pc:spChg>
        <pc:spChg chg="mod ord">
          <ac:chgData name="Kristina Bence" userId="62297a22-4f90-4a1b-a36b-5e86838b3893" providerId="ADAL" clId="{313FA164-EEF6-4DD2-B19B-B72BDE654759}" dt="2025-09-02T19:01:37.440" v="2473" actId="166"/>
          <ac:spMkLst>
            <pc:docMk/>
            <pc:sldMk cId="1103821187" sldId="320"/>
            <ac:spMk id="74" creationId="{32342944-EB0F-1D33-01CE-77AB76FBA2CF}"/>
          </ac:spMkLst>
        </pc:spChg>
        <pc:spChg chg="mod">
          <ac:chgData name="Kristina Bence" userId="62297a22-4f90-4a1b-a36b-5e86838b3893" providerId="ADAL" clId="{313FA164-EEF6-4DD2-B19B-B72BDE654759}" dt="2025-09-02T18:53:16.446" v="2025" actId="1035"/>
          <ac:spMkLst>
            <pc:docMk/>
            <pc:sldMk cId="1103821187" sldId="320"/>
            <ac:spMk id="76" creationId="{F946C09C-BAEC-E3DC-B060-4684A161803B}"/>
          </ac:spMkLst>
        </pc:spChg>
        <pc:spChg chg="del">
          <ac:chgData name="Kristina Bence" userId="62297a22-4f90-4a1b-a36b-5e86838b3893" providerId="ADAL" clId="{313FA164-EEF6-4DD2-B19B-B72BDE654759}" dt="2025-09-02T18:52:27.776" v="1946" actId="478"/>
          <ac:spMkLst>
            <pc:docMk/>
            <pc:sldMk cId="1103821187" sldId="320"/>
            <ac:spMk id="80" creationId="{D6DB7AD1-BACF-1D54-09FE-E99FA1479496}"/>
          </ac:spMkLst>
        </pc:spChg>
        <pc:picChg chg="del mod">
          <ac:chgData name="Kristina Bence" userId="62297a22-4f90-4a1b-a36b-5e86838b3893" providerId="ADAL" clId="{313FA164-EEF6-4DD2-B19B-B72BDE654759}" dt="2025-09-02T19:01:04.817" v="2465" actId="478"/>
          <ac:picMkLst>
            <pc:docMk/>
            <pc:sldMk cId="1103821187" sldId="320"/>
            <ac:picMk id="75" creationId="{78FAFB88-E82A-1736-0D02-DEA448BC8006}"/>
          </ac:picMkLst>
        </pc:picChg>
        <pc:picChg chg="add mod">
          <ac:chgData name="Kristina Bence" userId="62297a22-4f90-4a1b-a36b-5e86838b3893" providerId="ADAL" clId="{313FA164-EEF6-4DD2-B19B-B72BDE654759}" dt="2025-09-02T19:01:50.826" v="2475" actId="166"/>
          <ac:picMkLst>
            <pc:docMk/>
            <pc:sldMk cId="1103821187" sldId="320"/>
            <ac:picMk id="3074" creationId="{0A1F9304-606D-470F-33A0-AE5DB85C9CA3}"/>
          </ac:picMkLst>
        </pc:picChg>
        <pc:cxnChg chg="del">
          <ac:chgData name="Kristina Bence" userId="62297a22-4f90-4a1b-a36b-5e86838b3893" providerId="ADAL" clId="{313FA164-EEF6-4DD2-B19B-B72BDE654759}" dt="2025-09-02T18:52:23.275" v="1942" actId="478"/>
          <ac:cxnSpMkLst>
            <pc:docMk/>
            <pc:sldMk cId="1103821187" sldId="320"/>
            <ac:cxnSpMk id="24" creationId="{0B4367AB-759D-9A9F-6A91-1B86AE3D5213}"/>
          </ac:cxnSpMkLst>
        </pc:cxnChg>
        <pc:cxnChg chg="del">
          <ac:chgData name="Kristina Bence" userId="62297a22-4f90-4a1b-a36b-5e86838b3893" providerId="ADAL" clId="{313FA164-EEF6-4DD2-B19B-B72BDE654759}" dt="2025-09-02T18:52:22.397" v="1941" actId="478"/>
          <ac:cxnSpMkLst>
            <pc:docMk/>
            <pc:sldMk cId="1103821187" sldId="320"/>
            <ac:cxnSpMk id="79" creationId="{66096C80-32C6-EFDD-0BA9-9E27EDB2F384}"/>
          </ac:cxnSpMkLst>
        </pc:cxnChg>
        <pc:cxnChg chg="del">
          <ac:chgData name="Kristina Bence" userId="62297a22-4f90-4a1b-a36b-5e86838b3893" providerId="ADAL" clId="{313FA164-EEF6-4DD2-B19B-B72BDE654759}" dt="2025-09-02T18:52:23.927" v="1943" actId="478"/>
          <ac:cxnSpMkLst>
            <pc:docMk/>
            <pc:sldMk cId="1103821187" sldId="320"/>
            <ac:cxnSpMk id="81" creationId="{DFDB0844-1C69-186B-0DF3-974DAA56F29B}"/>
          </ac:cxnSpMkLst>
        </pc:cxnChg>
        <pc:cxnChg chg="del">
          <ac:chgData name="Kristina Bence" userId="62297a22-4f90-4a1b-a36b-5e86838b3893" providerId="ADAL" clId="{313FA164-EEF6-4DD2-B19B-B72BDE654759}" dt="2025-09-02T18:52:24.963" v="1944" actId="478"/>
          <ac:cxnSpMkLst>
            <pc:docMk/>
            <pc:sldMk cId="1103821187" sldId="320"/>
            <ac:cxnSpMk id="82" creationId="{165DB056-7FAD-7D11-9B06-D992BCFB8975}"/>
          </ac:cxnSpMkLst>
        </pc:cxnChg>
        <pc:cxnChg chg="del">
          <ac:chgData name="Kristina Bence" userId="62297a22-4f90-4a1b-a36b-5e86838b3893" providerId="ADAL" clId="{313FA164-EEF6-4DD2-B19B-B72BDE654759}" dt="2025-09-02T18:52:21.651" v="1940" actId="478"/>
          <ac:cxnSpMkLst>
            <pc:docMk/>
            <pc:sldMk cId="1103821187" sldId="320"/>
            <ac:cxnSpMk id="83" creationId="{AE056A1C-CF03-48F7-F03C-FDD238BB87EC}"/>
          </ac:cxnSpMkLst>
        </pc:cxnChg>
      </pc:sldChg>
      <pc:sldChg chg="modSp add del mod">
        <pc:chgData name="Kristina Bence" userId="62297a22-4f90-4a1b-a36b-5e86838b3893" providerId="ADAL" clId="{313FA164-EEF6-4DD2-B19B-B72BDE654759}" dt="2025-09-02T17:59:04.776" v="839" actId="2696"/>
        <pc:sldMkLst>
          <pc:docMk/>
          <pc:sldMk cId="2692322531" sldId="321"/>
        </pc:sldMkLst>
        <pc:spChg chg="mod">
          <ac:chgData name="Kristina Bence" userId="62297a22-4f90-4a1b-a36b-5e86838b3893" providerId="ADAL" clId="{313FA164-EEF6-4DD2-B19B-B72BDE654759}" dt="2025-09-02T16:56:05.635" v="68" actId="207"/>
          <ac:spMkLst>
            <pc:docMk/>
            <pc:sldMk cId="2692322531" sldId="321"/>
            <ac:spMk id="13" creationId="{C5018418-7DC2-C1FF-7D3D-984B79BE6A88}"/>
          </ac:spMkLst>
        </pc:spChg>
        <pc:spChg chg="mod">
          <ac:chgData name="Kristina Bence" userId="62297a22-4f90-4a1b-a36b-5e86838b3893" providerId="ADAL" clId="{313FA164-EEF6-4DD2-B19B-B72BDE654759}" dt="2025-09-02T17:30:02.980" v="273" actId="20577"/>
          <ac:spMkLst>
            <pc:docMk/>
            <pc:sldMk cId="2692322531" sldId="321"/>
            <ac:spMk id="25" creationId="{54720695-01A2-FB07-8EB5-99726B8F45C9}"/>
          </ac:spMkLst>
        </pc:spChg>
      </pc:sldChg>
      <pc:sldChg chg="modSp del mod">
        <pc:chgData name="Kristina Bence" userId="62297a22-4f90-4a1b-a36b-5e86838b3893" providerId="ADAL" clId="{313FA164-EEF6-4DD2-B19B-B72BDE654759}" dt="2025-09-02T16:55:32.629" v="62" actId="2696"/>
        <pc:sldMkLst>
          <pc:docMk/>
          <pc:sldMk cId="2951144973" sldId="322"/>
        </pc:sldMkLst>
        <pc:spChg chg="mod">
          <ac:chgData name="Kristina Bence" userId="62297a22-4f90-4a1b-a36b-5e86838b3893" providerId="ADAL" clId="{313FA164-EEF6-4DD2-B19B-B72BDE654759}" dt="2025-09-02T16:53:57.901" v="24" actId="207"/>
          <ac:spMkLst>
            <pc:docMk/>
            <pc:sldMk cId="2951144973" sldId="322"/>
            <ac:spMk id="13" creationId="{1C60833A-CB35-F23A-0DEE-D4594D6B5B20}"/>
          </ac:spMkLst>
        </pc:spChg>
      </pc:sldChg>
      <pc:sldChg chg="add del">
        <pc:chgData name="Kristina Bence" userId="62297a22-4f90-4a1b-a36b-5e86838b3893" providerId="ADAL" clId="{313FA164-EEF6-4DD2-B19B-B72BDE654759}" dt="2025-09-02T16:55:58.519" v="67"/>
        <pc:sldMkLst>
          <pc:docMk/>
          <pc:sldMk cId="570911499" sldId="324"/>
        </pc:sldMkLst>
      </pc:sldChg>
      <pc:sldChg chg="add del">
        <pc:chgData name="Kristina Bence" userId="62297a22-4f90-4a1b-a36b-5e86838b3893" providerId="ADAL" clId="{313FA164-EEF6-4DD2-B19B-B72BDE654759}" dt="2025-09-02T16:55:58.519" v="67"/>
        <pc:sldMkLst>
          <pc:docMk/>
          <pc:sldMk cId="1700734742" sldId="325"/>
        </pc:sldMkLst>
      </pc:sldChg>
      <pc:sldChg chg="addSp delSp modSp add mod">
        <pc:chgData name="Kristina Bence" userId="62297a22-4f90-4a1b-a36b-5e86838b3893" providerId="ADAL" clId="{313FA164-EEF6-4DD2-B19B-B72BDE654759}" dt="2025-09-03T14:33:50.409" v="2482" actId="20577"/>
        <pc:sldMkLst>
          <pc:docMk/>
          <pc:sldMk cId="283323582" sldId="326"/>
        </pc:sldMkLst>
        <pc:spChg chg="add mod">
          <ac:chgData name="Kristina Bence" userId="62297a22-4f90-4a1b-a36b-5e86838b3893" providerId="ADAL" clId="{313FA164-EEF6-4DD2-B19B-B72BDE654759}" dt="2025-09-02T17:32:24.565" v="380"/>
          <ac:spMkLst>
            <pc:docMk/>
            <pc:sldMk cId="283323582" sldId="326"/>
            <ac:spMk id="3" creationId="{8DCAB41E-9C06-9567-6E1D-2C89AD037F53}"/>
          </ac:spMkLst>
        </pc:spChg>
        <pc:spChg chg="add mod">
          <ac:chgData name="Kristina Bence" userId="62297a22-4f90-4a1b-a36b-5e86838b3893" providerId="ADAL" clId="{313FA164-EEF6-4DD2-B19B-B72BDE654759}" dt="2025-09-02T17:36:29.598" v="447" actId="14100"/>
          <ac:spMkLst>
            <pc:docMk/>
            <pc:sldMk cId="283323582" sldId="326"/>
            <ac:spMk id="4" creationId="{6F56E4E0-DC6A-B1E9-546C-90515FCEE6CB}"/>
          </ac:spMkLst>
        </pc:spChg>
        <pc:spChg chg="add mod">
          <ac:chgData name="Kristina Bence" userId="62297a22-4f90-4a1b-a36b-5e86838b3893" providerId="ADAL" clId="{313FA164-EEF6-4DD2-B19B-B72BDE654759}" dt="2025-09-02T18:27:13.594" v="993" actId="20577"/>
          <ac:spMkLst>
            <pc:docMk/>
            <pc:sldMk cId="283323582" sldId="326"/>
            <ac:spMk id="5" creationId="{704A2999-A9A0-D3F9-C1EB-BADC6ACAAB2E}"/>
          </ac:spMkLst>
        </pc:spChg>
        <pc:spChg chg="mod">
          <ac:chgData name="Kristina Bence" userId="62297a22-4f90-4a1b-a36b-5e86838b3893" providerId="ADAL" clId="{313FA164-EEF6-4DD2-B19B-B72BDE654759}" dt="2025-09-02T16:56:10.586" v="69" actId="207"/>
          <ac:spMkLst>
            <pc:docMk/>
            <pc:sldMk cId="283323582" sldId="326"/>
            <ac:spMk id="13" creationId="{AC3F8D24-BF33-9BB7-5CE3-A376C6115ED6}"/>
          </ac:spMkLst>
        </pc:spChg>
        <pc:spChg chg="mod">
          <ac:chgData name="Kristina Bence" userId="62297a22-4f90-4a1b-a36b-5e86838b3893" providerId="ADAL" clId="{313FA164-EEF6-4DD2-B19B-B72BDE654759}" dt="2025-09-02T17:35:42.790" v="436" actId="1035"/>
          <ac:spMkLst>
            <pc:docMk/>
            <pc:sldMk cId="283323582" sldId="326"/>
            <ac:spMk id="14" creationId="{24ADF5CE-6741-D492-53B1-21822230135F}"/>
          </ac:spMkLst>
        </pc:spChg>
        <pc:spChg chg="mod">
          <ac:chgData name="Kristina Bence" userId="62297a22-4f90-4a1b-a36b-5e86838b3893" providerId="ADAL" clId="{313FA164-EEF6-4DD2-B19B-B72BDE654759}" dt="2025-09-02T17:35:42.790" v="436" actId="1035"/>
          <ac:spMkLst>
            <pc:docMk/>
            <pc:sldMk cId="283323582" sldId="326"/>
            <ac:spMk id="16" creationId="{2FA350A3-DA8E-E11A-ECBD-E9844167275A}"/>
          </ac:spMkLst>
        </pc:spChg>
        <pc:spChg chg="mod ord">
          <ac:chgData name="Kristina Bence" userId="62297a22-4f90-4a1b-a36b-5e86838b3893" providerId="ADAL" clId="{313FA164-EEF6-4DD2-B19B-B72BDE654759}" dt="2025-09-02T17:36:15.530" v="439" actId="167"/>
          <ac:spMkLst>
            <pc:docMk/>
            <pc:sldMk cId="283323582" sldId="326"/>
            <ac:spMk id="18" creationId="{67178DD8-1D3C-E9D4-3746-8069CAD0681F}"/>
          </ac:spMkLst>
        </pc:spChg>
        <pc:spChg chg="mod">
          <ac:chgData name="Kristina Bence" userId="62297a22-4f90-4a1b-a36b-5e86838b3893" providerId="ADAL" clId="{313FA164-EEF6-4DD2-B19B-B72BDE654759}" dt="2025-09-02T17:35:30.055" v="419" actId="1036"/>
          <ac:spMkLst>
            <pc:docMk/>
            <pc:sldMk cId="283323582" sldId="326"/>
            <ac:spMk id="21" creationId="{F593B47D-FA85-95FA-541F-7B48B207AACB}"/>
          </ac:spMkLst>
        </pc:spChg>
        <pc:spChg chg="mod">
          <ac:chgData name="Kristina Bence" userId="62297a22-4f90-4a1b-a36b-5e86838b3893" providerId="ADAL" clId="{313FA164-EEF6-4DD2-B19B-B72BDE654759}" dt="2025-09-02T17:35:30.055" v="419" actId="1036"/>
          <ac:spMkLst>
            <pc:docMk/>
            <pc:sldMk cId="283323582" sldId="326"/>
            <ac:spMk id="22" creationId="{CC7A5D6C-D1F0-568C-FAAE-F83B91B2DD4B}"/>
          </ac:spMkLst>
        </pc:spChg>
        <pc:spChg chg="mod ord">
          <ac:chgData name="Kristina Bence" userId="62297a22-4f90-4a1b-a36b-5e86838b3893" providerId="ADAL" clId="{313FA164-EEF6-4DD2-B19B-B72BDE654759}" dt="2025-09-02T17:36:00.538" v="437" actId="167"/>
          <ac:spMkLst>
            <pc:docMk/>
            <pc:sldMk cId="283323582" sldId="326"/>
            <ac:spMk id="23" creationId="{ED231084-995B-9DDF-7F0C-2FF3ADDDC6C5}"/>
          </ac:spMkLst>
        </pc:spChg>
        <pc:spChg chg="mod">
          <ac:chgData name="Kristina Bence" userId="62297a22-4f90-4a1b-a36b-5e86838b3893" providerId="ADAL" clId="{313FA164-EEF6-4DD2-B19B-B72BDE654759}" dt="2025-09-03T14:33:50.409" v="2482" actId="20577"/>
          <ac:spMkLst>
            <pc:docMk/>
            <pc:sldMk cId="283323582" sldId="326"/>
            <ac:spMk id="34" creationId="{03FAA6CA-8759-AF89-0ACF-03E6978A2A8A}"/>
          </ac:spMkLst>
        </pc:spChg>
        <pc:picChg chg="del">
          <ac:chgData name="Kristina Bence" userId="62297a22-4f90-4a1b-a36b-5e86838b3893" providerId="ADAL" clId="{313FA164-EEF6-4DD2-B19B-B72BDE654759}" dt="2025-09-02T17:31:51.194" v="275" actId="478"/>
          <ac:picMkLst>
            <pc:docMk/>
            <pc:sldMk cId="283323582" sldId="326"/>
            <ac:picMk id="7172" creationId="{0C6929D1-AADC-7515-F578-A28FC333513F}"/>
          </ac:picMkLst>
        </pc:picChg>
      </pc:sldChg>
      <pc:sldChg chg="add del">
        <pc:chgData name="Kristina Bence" userId="62297a22-4f90-4a1b-a36b-5e86838b3893" providerId="ADAL" clId="{313FA164-EEF6-4DD2-B19B-B72BDE654759}" dt="2025-09-02T16:55:44.075" v="65" actId="2890"/>
        <pc:sldMkLst>
          <pc:docMk/>
          <pc:sldMk cId="3950400566" sldId="326"/>
        </pc:sldMkLst>
      </pc:sldChg>
      <pc:sldChg chg="modSp add mod">
        <pc:chgData name="Kristina Bence" userId="62297a22-4f90-4a1b-a36b-5e86838b3893" providerId="ADAL" clId="{313FA164-EEF6-4DD2-B19B-B72BDE654759}" dt="2025-09-02T18:59:15.846" v="2429" actId="20577"/>
        <pc:sldMkLst>
          <pc:docMk/>
          <pc:sldMk cId="240324149" sldId="329"/>
        </pc:sldMkLst>
        <pc:spChg chg="mod">
          <ac:chgData name="Kristina Bence" userId="62297a22-4f90-4a1b-a36b-5e86838b3893" providerId="ADAL" clId="{313FA164-EEF6-4DD2-B19B-B72BDE654759}" dt="2025-09-02T18:59:15.846" v="2429" actId="20577"/>
          <ac:spMkLst>
            <pc:docMk/>
            <pc:sldMk cId="240324149" sldId="329"/>
            <ac:spMk id="18" creationId="{24394D3E-B1E9-996C-8C4A-2ACF6EAB9CCD}"/>
          </ac:spMkLst>
        </pc:spChg>
      </pc:sldChg>
      <pc:sldChg chg="modSp add mod">
        <pc:chgData name="Kristina Bence" userId="62297a22-4f90-4a1b-a36b-5e86838b3893" providerId="ADAL" clId="{313FA164-EEF6-4DD2-B19B-B72BDE654759}" dt="2025-09-02T18:59:24.648" v="2451" actId="5793"/>
        <pc:sldMkLst>
          <pc:docMk/>
          <pc:sldMk cId="1200300649" sldId="330"/>
        </pc:sldMkLst>
        <pc:spChg chg="mod">
          <ac:chgData name="Kristina Bence" userId="62297a22-4f90-4a1b-a36b-5e86838b3893" providerId="ADAL" clId="{313FA164-EEF6-4DD2-B19B-B72BDE654759}" dt="2025-09-02T18:59:24.648" v="2451" actId="5793"/>
          <ac:spMkLst>
            <pc:docMk/>
            <pc:sldMk cId="1200300649" sldId="330"/>
            <ac:spMk id="18" creationId="{10EA04F3-73E9-825D-4E06-D09E3A07F205}"/>
          </ac:spMkLst>
        </pc:spChg>
      </pc:sldChg>
      <pc:sldChg chg="delSp modSp add del mod">
        <pc:chgData name="Kristina Bence" userId="62297a22-4f90-4a1b-a36b-5e86838b3893" providerId="ADAL" clId="{313FA164-EEF6-4DD2-B19B-B72BDE654759}" dt="2025-09-02T16:59:57.677" v="106" actId="2696"/>
        <pc:sldMkLst>
          <pc:docMk/>
          <pc:sldMk cId="1085712485" sldId="331"/>
        </pc:sldMkLst>
        <pc:spChg chg="mod">
          <ac:chgData name="Kristina Bence" userId="62297a22-4f90-4a1b-a36b-5e86838b3893" providerId="ADAL" clId="{313FA164-EEF6-4DD2-B19B-B72BDE654759}" dt="2025-09-02T16:58:29.752" v="80" actId="207"/>
          <ac:spMkLst>
            <pc:docMk/>
            <pc:sldMk cId="1085712485" sldId="331"/>
            <ac:spMk id="13" creationId="{98F33893-F1A0-1894-343E-D177A2ABF6EB}"/>
          </ac:spMkLst>
        </pc:spChg>
        <pc:spChg chg="del">
          <ac:chgData name="Kristina Bence" userId="62297a22-4f90-4a1b-a36b-5e86838b3893" providerId="ADAL" clId="{313FA164-EEF6-4DD2-B19B-B72BDE654759}" dt="2025-09-02T16:59:03.759" v="89" actId="478"/>
          <ac:spMkLst>
            <pc:docMk/>
            <pc:sldMk cId="1085712485" sldId="331"/>
            <ac:spMk id="14" creationId="{5B703405-6457-3867-D0E0-DE704AD31350}"/>
          </ac:spMkLst>
        </pc:spChg>
        <pc:spChg chg="del">
          <ac:chgData name="Kristina Bence" userId="62297a22-4f90-4a1b-a36b-5e86838b3893" providerId="ADAL" clId="{313FA164-EEF6-4DD2-B19B-B72BDE654759}" dt="2025-09-02T16:59:01.529" v="87" actId="478"/>
          <ac:spMkLst>
            <pc:docMk/>
            <pc:sldMk cId="1085712485" sldId="331"/>
            <ac:spMk id="16" creationId="{87440718-B7A0-DC62-BDC2-805EE203964E}"/>
          </ac:spMkLst>
        </pc:spChg>
        <pc:spChg chg="del">
          <ac:chgData name="Kristina Bence" userId="62297a22-4f90-4a1b-a36b-5e86838b3893" providerId="ADAL" clId="{313FA164-EEF6-4DD2-B19B-B72BDE654759}" dt="2025-09-02T16:59:01.529" v="87" actId="478"/>
          <ac:spMkLst>
            <pc:docMk/>
            <pc:sldMk cId="1085712485" sldId="331"/>
            <ac:spMk id="18" creationId="{8D0C6D5A-7C50-EC6B-F30D-F8B6157C0FF2}"/>
          </ac:spMkLst>
        </pc:spChg>
        <pc:spChg chg="mod">
          <ac:chgData name="Kristina Bence" userId="62297a22-4f90-4a1b-a36b-5e86838b3893" providerId="ADAL" clId="{313FA164-EEF6-4DD2-B19B-B72BDE654759}" dt="2025-09-02T16:59:39.850" v="101" actId="1076"/>
          <ac:spMkLst>
            <pc:docMk/>
            <pc:sldMk cId="1085712485" sldId="331"/>
            <ac:spMk id="20" creationId="{DEBDD069-3D81-F0E9-B5FC-144E74D4A5B1}"/>
          </ac:spMkLst>
        </pc:spChg>
        <pc:spChg chg="del">
          <ac:chgData name="Kristina Bence" userId="62297a22-4f90-4a1b-a36b-5e86838b3893" providerId="ADAL" clId="{313FA164-EEF6-4DD2-B19B-B72BDE654759}" dt="2025-09-02T16:59:03.108" v="88" actId="478"/>
          <ac:spMkLst>
            <pc:docMk/>
            <pc:sldMk cId="1085712485" sldId="331"/>
            <ac:spMk id="21" creationId="{1F995AE1-807F-D38E-5FBD-5DE7EE0A2103}"/>
          </ac:spMkLst>
        </pc:spChg>
        <pc:spChg chg="del">
          <ac:chgData name="Kristina Bence" userId="62297a22-4f90-4a1b-a36b-5e86838b3893" providerId="ADAL" clId="{313FA164-EEF6-4DD2-B19B-B72BDE654759}" dt="2025-09-02T16:59:01.529" v="87" actId="478"/>
          <ac:spMkLst>
            <pc:docMk/>
            <pc:sldMk cId="1085712485" sldId="331"/>
            <ac:spMk id="22" creationId="{0CC469F5-4EA3-18ED-BA0C-0309A0246028}"/>
          </ac:spMkLst>
        </pc:spChg>
        <pc:spChg chg="del">
          <ac:chgData name="Kristina Bence" userId="62297a22-4f90-4a1b-a36b-5e86838b3893" providerId="ADAL" clId="{313FA164-EEF6-4DD2-B19B-B72BDE654759}" dt="2025-09-02T16:59:01.529" v="87" actId="478"/>
          <ac:spMkLst>
            <pc:docMk/>
            <pc:sldMk cId="1085712485" sldId="331"/>
            <ac:spMk id="23" creationId="{8AC11FC5-12E5-53A3-280D-B071A59024D5}"/>
          </ac:spMkLst>
        </pc:spChg>
        <pc:spChg chg="del">
          <ac:chgData name="Kristina Bence" userId="62297a22-4f90-4a1b-a36b-5e86838b3893" providerId="ADAL" clId="{313FA164-EEF6-4DD2-B19B-B72BDE654759}" dt="2025-09-02T16:59:04.502" v="90" actId="478"/>
          <ac:spMkLst>
            <pc:docMk/>
            <pc:sldMk cId="1085712485" sldId="331"/>
            <ac:spMk id="27" creationId="{6AF37196-8E43-793E-4FA6-9893E520EFD0}"/>
          </ac:spMkLst>
        </pc:spChg>
        <pc:spChg chg="del">
          <ac:chgData name="Kristina Bence" userId="62297a22-4f90-4a1b-a36b-5e86838b3893" providerId="ADAL" clId="{313FA164-EEF6-4DD2-B19B-B72BDE654759}" dt="2025-09-02T16:59:01.529" v="87" actId="478"/>
          <ac:spMkLst>
            <pc:docMk/>
            <pc:sldMk cId="1085712485" sldId="331"/>
            <ac:spMk id="28" creationId="{CC711271-880D-C0CC-6E51-7D98378E64AD}"/>
          </ac:spMkLst>
        </pc:spChg>
        <pc:spChg chg="del">
          <ac:chgData name="Kristina Bence" userId="62297a22-4f90-4a1b-a36b-5e86838b3893" providerId="ADAL" clId="{313FA164-EEF6-4DD2-B19B-B72BDE654759}" dt="2025-09-02T16:59:01.529" v="87" actId="478"/>
          <ac:spMkLst>
            <pc:docMk/>
            <pc:sldMk cId="1085712485" sldId="331"/>
            <ac:spMk id="29" creationId="{1E480C35-7CB2-CCBE-4659-3B7E538C4821}"/>
          </ac:spMkLst>
        </pc:spChg>
        <pc:spChg chg="del">
          <ac:chgData name="Kristina Bence" userId="62297a22-4f90-4a1b-a36b-5e86838b3893" providerId="ADAL" clId="{313FA164-EEF6-4DD2-B19B-B72BDE654759}" dt="2025-09-02T16:59:05.201" v="91" actId="478"/>
          <ac:spMkLst>
            <pc:docMk/>
            <pc:sldMk cId="1085712485" sldId="331"/>
            <ac:spMk id="30" creationId="{0ACCF47D-F19E-DE83-AFFA-49054398D54D}"/>
          </ac:spMkLst>
        </pc:spChg>
        <pc:spChg chg="del">
          <ac:chgData name="Kristina Bence" userId="62297a22-4f90-4a1b-a36b-5e86838b3893" providerId="ADAL" clId="{313FA164-EEF6-4DD2-B19B-B72BDE654759}" dt="2025-09-02T16:59:01.529" v="87" actId="478"/>
          <ac:spMkLst>
            <pc:docMk/>
            <pc:sldMk cId="1085712485" sldId="331"/>
            <ac:spMk id="31" creationId="{5263C613-7AF9-8EEF-5178-C59BBC724AE3}"/>
          </ac:spMkLst>
        </pc:spChg>
        <pc:spChg chg="del">
          <ac:chgData name="Kristina Bence" userId="62297a22-4f90-4a1b-a36b-5e86838b3893" providerId="ADAL" clId="{313FA164-EEF6-4DD2-B19B-B72BDE654759}" dt="2025-09-02T16:59:01.529" v="87" actId="478"/>
          <ac:spMkLst>
            <pc:docMk/>
            <pc:sldMk cId="1085712485" sldId="331"/>
            <ac:spMk id="32" creationId="{60391C82-0ADD-A955-ED99-97DFB7377601}"/>
          </ac:spMkLst>
        </pc:spChg>
      </pc:sldChg>
      <pc:sldChg chg="add del">
        <pc:chgData name="Kristina Bence" userId="62297a22-4f90-4a1b-a36b-5e86838b3893" providerId="ADAL" clId="{313FA164-EEF6-4DD2-B19B-B72BDE654759}" dt="2025-09-03T14:33:40.407" v="2478" actId="47"/>
        <pc:sldMkLst>
          <pc:docMk/>
          <pc:sldMk cId="3056809838" sldId="331"/>
        </pc:sldMkLst>
      </pc:sldChg>
      <pc:sldChg chg="addSp delSp modSp add mod ord">
        <pc:chgData name="Kristina Bence" userId="62297a22-4f90-4a1b-a36b-5e86838b3893" providerId="ADAL" clId="{313FA164-EEF6-4DD2-B19B-B72BDE654759}" dt="2025-09-02T18:58:23.456" v="2407" actId="14100"/>
        <pc:sldMkLst>
          <pc:docMk/>
          <pc:sldMk cId="2255732984" sldId="332"/>
        </pc:sldMkLst>
        <pc:spChg chg="mod">
          <ac:chgData name="Kristina Bence" userId="62297a22-4f90-4a1b-a36b-5e86838b3893" providerId="ADAL" clId="{313FA164-EEF6-4DD2-B19B-B72BDE654759}" dt="2025-09-02T18:57:11.927" v="2396" actId="1038"/>
          <ac:spMkLst>
            <pc:docMk/>
            <pc:sldMk cId="2255732984" sldId="332"/>
            <ac:spMk id="2" creationId="{DEDFF7F9-4893-04D3-A5F7-EA031B68949A}"/>
          </ac:spMkLst>
        </pc:spChg>
        <pc:spChg chg="del">
          <ac:chgData name="Kristina Bence" userId="62297a22-4f90-4a1b-a36b-5e86838b3893" providerId="ADAL" clId="{313FA164-EEF6-4DD2-B19B-B72BDE654759}" dt="2025-09-02T18:33:05.730" v="997" actId="478"/>
          <ac:spMkLst>
            <pc:docMk/>
            <pc:sldMk cId="2255732984" sldId="332"/>
            <ac:spMk id="4" creationId="{EC8B98F5-83BE-8F6A-17B9-690BC3CB8DC7}"/>
          </ac:spMkLst>
        </pc:spChg>
        <pc:spChg chg="del">
          <ac:chgData name="Kristina Bence" userId="62297a22-4f90-4a1b-a36b-5e86838b3893" providerId="ADAL" clId="{313FA164-EEF6-4DD2-B19B-B72BDE654759}" dt="2025-09-02T18:33:07.644" v="998" actId="478"/>
          <ac:spMkLst>
            <pc:docMk/>
            <pc:sldMk cId="2255732984" sldId="332"/>
            <ac:spMk id="5" creationId="{C88D7867-6AAA-4F7D-5DBB-5ED18693D440}"/>
          </ac:spMkLst>
        </pc:spChg>
        <pc:spChg chg="mod">
          <ac:chgData name="Kristina Bence" userId="62297a22-4f90-4a1b-a36b-5e86838b3893" providerId="ADAL" clId="{313FA164-EEF6-4DD2-B19B-B72BDE654759}" dt="2025-09-02T18:54:59.933" v="2124" actId="1036"/>
          <ac:spMkLst>
            <pc:docMk/>
            <pc:sldMk cId="2255732984" sldId="332"/>
            <ac:spMk id="6" creationId="{FB0AF178-AB5D-769F-8F39-9868BF4FE2E6}"/>
          </ac:spMkLst>
        </pc:spChg>
        <pc:spChg chg="add mod topLvl">
          <ac:chgData name="Kristina Bence" userId="62297a22-4f90-4a1b-a36b-5e86838b3893" providerId="ADAL" clId="{313FA164-EEF6-4DD2-B19B-B72BDE654759}" dt="2025-09-02T18:58:18.771" v="2406" actId="14100"/>
          <ac:spMkLst>
            <pc:docMk/>
            <pc:sldMk cId="2255732984" sldId="332"/>
            <ac:spMk id="7" creationId="{0B2405F9-17C3-C9A9-32AF-9AD19D7ECDB7}"/>
          </ac:spMkLst>
        </pc:spChg>
        <pc:spChg chg="add mod topLvl">
          <ac:chgData name="Kristina Bence" userId="62297a22-4f90-4a1b-a36b-5e86838b3893" providerId="ADAL" clId="{313FA164-EEF6-4DD2-B19B-B72BDE654759}" dt="2025-09-02T18:58:23.456" v="2407" actId="14100"/>
          <ac:spMkLst>
            <pc:docMk/>
            <pc:sldMk cId="2255732984" sldId="332"/>
            <ac:spMk id="8" creationId="{A0A3B68E-AB82-6982-A38D-BD4691E82D99}"/>
          </ac:spMkLst>
        </pc:spChg>
        <pc:spChg chg="mod">
          <ac:chgData name="Kristina Bence" userId="62297a22-4f90-4a1b-a36b-5e86838b3893" providerId="ADAL" clId="{313FA164-EEF6-4DD2-B19B-B72BDE654759}" dt="2025-09-02T18:54:59.933" v="2124" actId="1036"/>
          <ac:spMkLst>
            <pc:docMk/>
            <pc:sldMk cId="2255732984" sldId="332"/>
            <ac:spMk id="9" creationId="{B711E815-4C3B-2771-BA91-B846C208942D}"/>
          </ac:spMkLst>
        </pc:spChg>
        <pc:spChg chg="del">
          <ac:chgData name="Kristina Bence" userId="62297a22-4f90-4a1b-a36b-5e86838b3893" providerId="ADAL" clId="{313FA164-EEF6-4DD2-B19B-B72BDE654759}" dt="2025-09-02T18:34:14.329" v="1126" actId="478"/>
          <ac:spMkLst>
            <pc:docMk/>
            <pc:sldMk cId="2255732984" sldId="332"/>
            <ac:spMk id="13" creationId="{A8F5DA90-4265-58D1-718F-F0000C5D7669}"/>
          </ac:spMkLst>
        </pc:spChg>
        <pc:spChg chg="del">
          <ac:chgData name="Kristina Bence" userId="62297a22-4f90-4a1b-a36b-5e86838b3893" providerId="ADAL" clId="{313FA164-EEF6-4DD2-B19B-B72BDE654759}" dt="2025-09-02T18:34:15.527" v="1127" actId="478"/>
          <ac:spMkLst>
            <pc:docMk/>
            <pc:sldMk cId="2255732984" sldId="332"/>
            <ac:spMk id="14" creationId="{538DF9B5-41A6-B8F1-D436-244ED24161B1}"/>
          </ac:spMkLst>
        </pc:spChg>
        <pc:spChg chg="add mod">
          <ac:chgData name="Kristina Bence" userId="62297a22-4f90-4a1b-a36b-5e86838b3893" providerId="ADAL" clId="{313FA164-EEF6-4DD2-B19B-B72BDE654759}" dt="2025-09-02T18:56:46.185" v="2362" actId="20577"/>
          <ac:spMkLst>
            <pc:docMk/>
            <pc:sldMk cId="2255732984" sldId="332"/>
            <ac:spMk id="27" creationId="{1412DF0F-F6A2-05C7-7EB3-6AB35F17C0FC}"/>
          </ac:spMkLst>
        </pc:spChg>
        <pc:spChg chg="add mod">
          <ac:chgData name="Kristina Bence" userId="62297a22-4f90-4a1b-a36b-5e86838b3893" providerId="ADAL" clId="{313FA164-EEF6-4DD2-B19B-B72BDE654759}" dt="2025-09-02T18:56:24.651" v="2318" actId="1035"/>
          <ac:spMkLst>
            <pc:docMk/>
            <pc:sldMk cId="2255732984" sldId="332"/>
            <ac:spMk id="28" creationId="{07084949-6762-12ED-FB1D-DF5D4878E521}"/>
          </ac:spMkLst>
        </pc:spChg>
        <pc:spChg chg="add del mod">
          <ac:chgData name="Kristina Bence" userId="62297a22-4f90-4a1b-a36b-5e86838b3893" providerId="ADAL" clId="{313FA164-EEF6-4DD2-B19B-B72BDE654759}" dt="2025-09-02T18:45:13.280" v="1557" actId="478"/>
          <ac:spMkLst>
            <pc:docMk/>
            <pc:sldMk cId="2255732984" sldId="332"/>
            <ac:spMk id="30" creationId="{E6458B55-0930-41AD-6969-3B7C1C5700E1}"/>
          </ac:spMkLst>
        </pc:spChg>
        <pc:spChg chg="add mod">
          <ac:chgData name="Kristina Bence" userId="62297a22-4f90-4a1b-a36b-5e86838b3893" providerId="ADAL" clId="{313FA164-EEF6-4DD2-B19B-B72BDE654759}" dt="2025-09-02T18:55:07.742" v="2138" actId="1035"/>
          <ac:spMkLst>
            <pc:docMk/>
            <pc:sldMk cId="2255732984" sldId="332"/>
            <ac:spMk id="31" creationId="{ED9C5627-F2EF-8656-8710-1E7C13460C24}"/>
          </ac:spMkLst>
        </pc:spChg>
        <pc:spChg chg="add mod">
          <ac:chgData name="Kristina Bence" userId="62297a22-4f90-4a1b-a36b-5e86838b3893" providerId="ADAL" clId="{313FA164-EEF6-4DD2-B19B-B72BDE654759}" dt="2025-09-02T18:55:07.742" v="2138" actId="1035"/>
          <ac:spMkLst>
            <pc:docMk/>
            <pc:sldMk cId="2255732984" sldId="332"/>
            <ac:spMk id="32" creationId="{FCCD4847-0BDD-6E79-F4EC-09A4EA70D02A}"/>
          </ac:spMkLst>
        </pc:spChg>
        <pc:spChg chg="add mod">
          <ac:chgData name="Kristina Bence" userId="62297a22-4f90-4a1b-a36b-5e86838b3893" providerId="ADAL" clId="{313FA164-EEF6-4DD2-B19B-B72BDE654759}" dt="2025-09-02T18:56:51.989" v="2364" actId="1035"/>
          <ac:spMkLst>
            <pc:docMk/>
            <pc:sldMk cId="2255732984" sldId="332"/>
            <ac:spMk id="35" creationId="{58C85D5A-F0EA-694D-C0E9-0C04FABA880A}"/>
          </ac:spMkLst>
        </pc:spChg>
        <pc:spChg chg="del">
          <ac:chgData name="Kristina Bence" userId="62297a22-4f90-4a1b-a36b-5e86838b3893" providerId="ADAL" clId="{313FA164-EEF6-4DD2-B19B-B72BDE654759}" dt="2025-09-02T18:33:04.045" v="996" actId="478"/>
          <ac:spMkLst>
            <pc:docMk/>
            <pc:sldMk cId="2255732984" sldId="332"/>
            <ac:spMk id="40" creationId="{E4791030-4CDF-ADB6-0CAC-50873142579F}"/>
          </ac:spMkLst>
        </pc:spChg>
        <pc:spChg chg="del">
          <ac:chgData name="Kristina Bence" userId="62297a22-4f90-4a1b-a36b-5e86838b3893" providerId="ADAL" clId="{313FA164-EEF6-4DD2-B19B-B72BDE654759}" dt="2025-09-02T18:33:02.644" v="995" actId="478"/>
          <ac:spMkLst>
            <pc:docMk/>
            <pc:sldMk cId="2255732984" sldId="332"/>
            <ac:spMk id="41" creationId="{805DECB2-4CDE-14AE-CBEB-F78AF38E1917}"/>
          </ac:spMkLst>
        </pc:spChg>
        <pc:spChg chg="mod">
          <ac:chgData name="Kristina Bence" userId="62297a22-4f90-4a1b-a36b-5e86838b3893" providerId="ADAL" clId="{313FA164-EEF6-4DD2-B19B-B72BDE654759}" dt="2025-09-02T18:53:50.317" v="2051" actId="20577"/>
          <ac:spMkLst>
            <pc:docMk/>
            <pc:sldMk cId="2255732984" sldId="332"/>
            <ac:spMk id="72" creationId="{8B80A7D1-BFA6-0224-0F7D-DC21713F10D0}"/>
          </ac:spMkLst>
        </pc:spChg>
        <pc:grpChg chg="add del mod">
          <ac:chgData name="Kristina Bence" userId="62297a22-4f90-4a1b-a36b-5e86838b3893" providerId="ADAL" clId="{313FA164-EEF6-4DD2-B19B-B72BDE654759}" dt="2025-09-02T18:34:48.900" v="1133" actId="165"/>
          <ac:grpSpMkLst>
            <pc:docMk/>
            <pc:sldMk cId="2255732984" sldId="332"/>
            <ac:grpSpMk id="3" creationId="{2CD247A8-CE28-56A5-A271-55026C62125C}"/>
          </ac:grpSpMkLst>
        </pc:grpChg>
        <pc:graphicFrameChg chg="add mod modGraphic">
          <ac:chgData name="Kristina Bence" userId="62297a22-4f90-4a1b-a36b-5e86838b3893" providerId="ADAL" clId="{313FA164-EEF6-4DD2-B19B-B72BDE654759}" dt="2025-09-02T18:58:11.377" v="2405" actId="1035"/>
          <ac:graphicFrameMkLst>
            <pc:docMk/>
            <pc:sldMk cId="2255732984" sldId="332"/>
            <ac:graphicFrameMk id="36" creationId="{58FD34B3-9D49-221F-F936-B847518AA4C3}"/>
          </ac:graphicFrameMkLst>
        </pc:graphicFrameChg>
        <pc:picChg chg="del">
          <ac:chgData name="Kristina Bence" userId="62297a22-4f90-4a1b-a36b-5e86838b3893" providerId="ADAL" clId="{313FA164-EEF6-4DD2-B19B-B72BDE654759}" dt="2025-09-02T18:34:16.583" v="1128" actId="478"/>
          <ac:picMkLst>
            <pc:docMk/>
            <pc:sldMk cId="2255732984" sldId="332"/>
            <ac:picMk id="20" creationId="{9677AD0B-4D61-1836-0776-5DCD0982E042}"/>
          </ac:picMkLst>
        </pc:picChg>
        <pc:picChg chg="del mod">
          <ac:chgData name="Kristina Bence" userId="62297a22-4f90-4a1b-a36b-5e86838b3893" providerId="ADAL" clId="{313FA164-EEF6-4DD2-B19B-B72BDE654759}" dt="2025-09-02T18:41:00.349" v="1436" actId="478"/>
          <ac:picMkLst>
            <pc:docMk/>
            <pc:sldMk cId="2255732984" sldId="332"/>
            <ac:picMk id="22" creationId="{1FC40FF3-7F51-6ABB-230F-B8D140D4AB2D}"/>
          </ac:picMkLst>
        </pc:picChg>
        <pc:picChg chg="add del mod">
          <ac:chgData name="Kristina Bence" userId="62297a22-4f90-4a1b-a36b-5e86838b3893" providerId="ADAL" clId="{313FA164-EEF6-4DD2-B19B-B72BDE654759}" dt="2025-09-02T18:57:51.797" v="2400" actId="478"/>
          <ac:picMkLst>
            <pc:docMk/>
            <pc:sldMk cId="2255732984" sldId="332"/>
            <ac:picMk id="33" creationId="{BCF708CA-E4D9-AE0F-EC1E-1DFEA49B5AD9}"/>
          </ac:picMkLst>
        </pc:picChg>
        <pc:cxnChg chg="add mod">
          <ac:chgData name="Kristina Bence" userId="62297a22-4f90-4a1b-a36b-5e86838b3893" providerId="ADAL" clId="{313FA164-EEF6-4DD2-B19B-B72BDE654759}" dt="2025-09-02T18:56:16.370" v="2280" actId="1035"/>
          <ac:cxnSpMkLst>
            <pc:docMk/>
            <pc:sldMk cId="2255732984" sldId="332"/>
            <ac:cxnSpMk id="16" creationId="{FAE3395A-13FC-80A6-8DE0-DB5454CC8120}"/>
          </ac:cxnSpMkLst>
        </pc:cxnChg>
        <pc:cxnChg chg="add mod">
          <ac:chgData name="Kristina Bence" userId="62297a22-4f90-4a1b-a36b-5e86838b3893" providerId="ADAL" clId="{313FA164-EEF6-4DD2-B19B-B72BDE654759}" dt="2025-09-02T18:56:16.370" v="2280" actId="1035"/>
          <ac:cxnSpMkLst>
            <pc:docMk/>
            <pc:sldMk cId="2255732984" sldId="332"/>
            <ac:cxnSpMk id="17" creationId="{60B03006-A350-183A-1468-10BB5F5B4544}"/>
          </ac:cxnSpMkLst>
        </pc:cxnChg>
        <pc:cxnChg chg="add mod">
          <ac:chgData name="Kristina Bence" userId="62297a22-4f90-4a1b-a36b-5e86838b3893" providerId="ADAL" clId="{313FA164-EEF6-4DD2-B19B-B72BDE654759}" dt="2025-09-02T18:55:31.051" v="2200" actId="1035"/>
          <ac:cxnSpMkLst>
            <pc:docMk/>
            <pc:sldMk cId="2255732984" sldId="332"/>
            <ac:cxnSpMk id="18" creationId="{3477FB42-B067-7BBC-836D-4BA9313A1614}"/>
          </ac:cxnSpMkLst>
        </pc:cxnChg>
        <pc:cxnChg chg="add mod">
          <ac:chgData name="Kristina Bence" userId="62297a22-4f90-4a1b-a36b-5e86838b3893" providerId="ADAL" clId="{313FA164-EEF6-4DD2-B19B-B72BDE654759}" dt="2025-09-02T18:55:31.051" v="2200" actId="1035"/>
          <ac:cxnSpMkLst>
            <pc:docMk/>
            <pc:sldMk cId="2255732984" sldId="332"/>
            <ac:cxnSpMk id="21" creationId="{7E3114C5-90BB-9CE6-0FC8-94405819BCAB}"/>
          </ac:cxnSpMkLst>
        </pc:cxnChg>
        <pc:cxnChg chg="add del mod">
          <ac:chgData name="Kristina Bence" userId="62297a22-4f90-4a1b-a36b-5e86838b3893" providerId="ADAL" clId="{313FA164-EEF6-4DD2-B19B-B72BDE654759}" dt="2025-09-02T18:37:08.594" v="1167" actId="478"/>
          <ac:cxnSpMkLst>
            <pc:docMk/>
            <pc:sldMk cId="2255732984" sldId="332"/>
            <ac:cxnSpMk id="23" creationId="{0C735690-10F8-E841-F829-5CA7769CABF9}"/>
          </ac:cxnSpMkLst>
        </pc:cxnChg>
        <pc:cxnChg chg="add del mod">
          <ac:chgData name="Kristina Bence" userId="62297a22-4f90-4a1b-a36b-5e86838b3893" providerId="ADAL" clId="{313FA164-EEF6-4DD2-B19B-B72BDE654759}" dt="2025-09-02T18:45:21.804" v="1559" actId="478"/>
          <ac:cxnSpMkLst>
            <pc:docMk/>
            <pc:sldMk cId="2255732984" sldId="332"/>
            <ac:cxnSpMk id="24" creationId="{FD3062BB-4135-F110-6524-C8BFD9F9CAC0}"/>
          </ac:cxnSpMkLst>
        </pc:cxnChg>
        <pc:cxnChg chg="add del mod">
          <ac:chgData name="Kristina Bence" userId="62297a22-4f90-4a1b-a36b-5e86838b3893" providerId="ADAL" clId="{313FA164-EEF6-4DD2-B19B-B72BDE654759}" dt="2025-09-02T18:45:11.590" v="1556" actId="478"/>
          <ac:cxnSpMkLst>
            <pc:docMk/>
            <pc:sldMk cId="2255732984" sldId="332"/>
            <ac:cxnSpMk id="25" creationId="{C54F55BA-1F97-D320-18EC-E5075BA56D3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836" cy="467113"/>
          </a:xfrm>
          <a:prstGeom prst="rect">
            <a:avLst/>
          </a:prstGeom>
        </p:spPr>
        <p:txBody>
          <a:bodyPr vert="horz" lIns="81830" tIns="40915" rIns="81830" bIns="40915" rtlCol="0"/>
          <a:lstStyle>
            <a:lvl1pPr algn="l">
              <a:defRPr sz="1100"/>
            </a:lvl1pPr>
          </a:lstStyle>
          <a:p>
            <a:endParaRPr lang="en-US"/>
          </a:p>
        </p:txBody>
      </p:sp>
      <p:sp>
        <p:nvSpPr>
          <p:cNvPr id="3" name="Date Placeholder 2"/>
          <p:cNvSpPr>
            <a:spLocks noGrp="1"/>
          </p:cNvSpPr>
          <p:nvPr>
            <p:ph type="dt" idx="1"/>
          </p:nvPr>
        </p:nvSpPr>
        <p:spPr>
          <a:xfrm>
            <a:off x="3977790" y="1"/>
            <a:ext cx="3043836" cy="467113"/>
          </a:xfrm>
          <a:prstGeom prst="rect">
            <a:avLst/>
          </a:prstGeom>
        </p:spPr>
        <p:txBody>
          <a:bodyPr vert="horz" lIns="81830" tIns="40915" rIns="81830" bIns="40915" rtlCol="0"/>
          <a:lstStyle>
            <a:lvl1pPr algn="r">
              <a:defRPr sz="1100"/>
            </a:lvl1pPr>
          </a:lstStyle>
          <a:p>
            <a:fld id="{BB2F5B0C-5C62-4C23-BC78-4EB3B641F1A6}" type="datetimeFigureOut">
              <a:rPr lang="en-US" smtClean="0"/>
              <a:t>9/3/2025</a:t>
            </a:fld>
            <a:endParaRPr lang="en-US"/>
          </a:p>
        </p:txBody>
      </p:sp>
      <p:sp>
        <p:nvSpPr>
          <p:cNvPr id="4" name="Slide Image Placeholder 3"/>
          <p:cNvSpPr>
            <a:spLocks noGrp="1" noRot="1" noChangeAspect="1"/>
          </p:cNvSpPr>
          <p:nvPr>
            <p:ph type="sldImg" idx="2"/>
          </p:nvPr>
        </p:nvSpPr>
        <p:spPr>
          <a:xfrm>
            <a:off x="2298700" y="1163638"/>
            <a:ext cx="2425700" cy="3141662"/>
          </a:xfrm>
          <a:prstGeom prst="rect">
            <a:avLst/>
          </a:prstGeom>
          <a:noFill/>
          <a:ln w="12700">
            <a:solidFill>
              <a:prstClr val="black"/>
            </a:solidFill>
          </a:ln>
        </p:spPr>
        <p:txBody>
          <a:bodyPr vert="horz" lIns="81830" tIns="40915" rIns="81830" bIns="40915" rtlCol="0" anchor="ctr"/>
          <a:lstStyle/>
          <a:p>
            <a:endParaRPr lang="en-US"/>
          </a:p>
        </p:txBody>
      </p:sp>
      <p:sp>
        <p:nvSpPr>
          <p:cNvPr id="5" name="Notes Placeholder 4"/>
          <p:cNvSpPr>
            <a:spLocks noGrp="1"/>
          </p:cNvSpPr>
          <p:nvPr>
            <p:ph type="body" sz="quarter" idx="3"/>
          </p:nvPr>
        </p:nvSpPr>
        <p:spPr>
          <a:xfrm>
            <a:off x="702310" y="4480419"/>
            <a:ext cx="5618480" cy="3665044"/>
          </a:xfrm>
          <a:prstGeom prst="rect">
            <a:avLst/>
          </a:prstGeom>
        </p:spPr>
        <p:txBody>
          <a:bodyPr vert="horz" lIns="81830" tIns="40915" rIns="81830" bIns="409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987"/>
            <a:ext cx="3043836" cy="467113"/>
          </a:xfrm>
          <a:prstGeom prst="rect">
            <a:avLst/>
          </a:prstGeom>
        </p:spPr>
        <p:txBody>
          <a:bodyPr vert="horz" lIns="81830" tIns="40915" rIns="81830" bIns="40915" rtlCol="0" anchor="b"/>
          <a:lstStyle>
            <a:lvl1pPr algn="l">
              <a:defRPr sz="1100"/>
            </a:lvl1pPr>
          </a:lstStyle>
          <a:p>
            <a:endParaRPr lang="en-US"/>
          </a:p>
        </p:txBody>
      </p:sp>
      <p:sp>
        <p:nvSpPr>
          <p:cNvPr id="7" name="Slide Number Placeholder 6"/>
          <p:cNvSpPr>
            <a:spLocks noGrp="1"/>
          </p:cNvSpPr>
          <p:nvPr>
            <p:ph type="sldNum" sz="quarter" idx="5"/>
          </p:nvPr>
        </p:nvSpPr>
        <p:spPr>
          <a:xfrm>
            <a:off x="3977790" y="8841987"/>
            <a:ext cx="3043836" cy="467113"/>
          </a:xfrm>
          <a:prstGeom prst="rect">
            <a:avLst/>
          </a:prstGeom>
        </p:spPr>
        <p:txBody>
          <a:bodyPr vert="horz" lIns="81830" tIns="40915" rIns="81830" bIns="40915" rtlCol="0" anchor="b"/>
          <a:lstStyle>
            <a:lvl1pPr algn="r">
              <a:defRPr sz="1100"/>
            </a:lvl1pPr>
          </a:lstStyle>
          <a:p>
            <a:fld id="{6BB38F69-3FD1-4FCC-9D38-3BFD40F39F43}" type="slidenum">
              <a:rPr lang="en-US" smtClean="0"/>
              <a:t>‹#›</a:t>
            </a:fld>
            <a:endParaRPr lang="en-US"/>
          </a:p>
        </p:txBody>
      </p:sp>
    </p:spTree>
    <p:extLst>
      <p:ext uri="{BB962C8B-B14F-4D97-AF65-F5344CB8AC3E}">
        <p14:creationId xmlns:p14="http://schemas.microsoft.com/office/powerpoint/2010/main" val="37230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B55CD-E585-B724-A2A1-F3C6B7142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AB7FE-6E52-20B4-2366-C313F346DAC0}"/>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69FD4D14-233C-1ED6-80B9-63E625D821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3717F3-0C7F-6D73-D63C-71254AD2138D}"/>
              </a:ext>
            </a:extLst>
          </p:cNvPr>
          <p:cNvSpPr>
            <a:spLocks noGrp="1"/>
          </p:cNvSpPr>
          <p:nvPr>
            <p:ph type="sldNum" sz="quarter" idx="5"/>
          </p:nvPr>
        </p:nvSpPr>
        <p:spPr/>
        <p:txBody>
          <a:bodyPr/>
          <a:lstStyle/>
          <a:p>
            <a:fld id="{6BB38F69-3FD1-4FCC-9D38-3BFD40F39F43}" type="slidenum">
              <a:rPr lang="en-US" smtClean="0"/>
              <a:t>2</a:t>
            </a:fld>
            <a:endParaRPr lang="en-US"/>
          </a:p>
        </p:txBody>
      </p:sp>
    </p:spTree>
    <p:extLst>
      <p:ext uri="{BB962C8B-B14F-4D97-AF65-F5344CB8AC3E}">
        <p14:creationId xmlns:p14="http://schemas.microsoft.com/office/powerpoint/2010/main" val="66693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EE4B-EED1-FC5C-ECB0-0C619113D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9345-03C6-520E-0A79-69A1DF4E9502}"/>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4F8E3291-7A67-8DE9-6335-48CDB4D97E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A57D99-998B-EAA2-E4EF-4B5D1A3EAB4B}"/>
              </a:ext>
            </a:extLst>
          </p:cNvPr>
          <p:cNvSpPr>
            <a:spLocks noGrp="1"/>
          </p:cNvSpPr>
          <p:nvPr>
            <p:ph type="sldNum" sz="quarter" idx="5"/>
          </p:nvPr>
        </p:nvSpPr>
        <p:spPr/>
        <p:txBody>
          <a:bodyPr/>
          <a:lstStyle/>
          <a:p>
            <a:fld id="{6BB38F69-3FD1-4FCC-9D38-3BFD40F39F43}" type="slidenum">
              <a:rPr lang="en-US" smtClean="0"/>
              <a:t>11</a:t>
            </a:fld>
            <a:endParaRPr lang="en-US"/>
          </a:p>
        </p:txBody>
      </p:sp>
    </p:spTree>
    <p:extLst>
      <p:ext uri="{BB962C8B-B14F-4D97-AF65-F5344CB8AC3E}">
        <p14:creationId xmlns:p14="http://schemas.microsoft.com/office/powerpoint/2010/main" val="314348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401A1-8044-254C-987E-6E22FE9FC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6C4AD-5A01-CB24-6C30-36375E025148}"/>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DE488E38-93FF-91DE-33D2-5945959A89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22223-85EF-91DA-4197-CF624DADA931}"/>
              </a:ext>
            </a:extLst>
          </p:cNvPr>
          <p:cNvSpPr>
            <a:spLocks noGrp="1"/>
          </p:cNvSpPr>
          <p:nvPr>
            <p:ph type="sldNum" sz="quarter" idx="5"/>
          </p:nvPr>
        </p:nvSpPr>
        <p:spPr/>
        <p:txBody>
          <a:bodyPr/>
          <a:lstStyle/>
          <a:p>
            <a:fld id="{6BB38F69-3FD1-4FCC-9D38-3BFD40F39F43}" type="slidenum">
              <a:rPr lang="en-US" smtClean="0"/>
              <a:t>12</a:t>
            </a:fld>
            <a:endParaRPr lang="en-US"/>
          </a:p>
        </p:txBody>
      </p:sp>
    </p:spTree>
    <p:extLst>
      <p:ext uri="{BB962C8B-B14F-4D97-AF65-F5344CB8AC3E}">
        <p14:creationId xmlns:p14="http://schemas.microsoft.com/office/powerpoint/2010/main" val="82497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71DC-4DB3-592A-A95E-1F301160B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BB656-93E1-4121-EBF7-C1986ADEC980}"/>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9B6D5453-CD68-48D7-B243-407DBF7402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5AEB8B-460A-122E-68FF-C62C92D3DFC3}"/>
              </a:ext>
            </a:extLst>
          </p:cNvPr>
          <p:cNvSpPr>
            <a:spLocks noGrp="1"/>
          </p:cNvSpPr>
          <p:nvPr>
            <p:ph type="sldNum" sz="quarter" idx="5"/>
          </p:nvPr>
        </p:nvSpPr>
        <p:spPr/>
        <p:txBody>
          <a:bodyPr/>
          <a:lstStyle/>
          <a:p>
            <a:fld id="{6BB38F69-3FD1-4FCC-9D38-3BFD40F39F43}" type="slidenum">
              <a:rPr lang="en-US" smtClean="0"/>
              <a:t>13</a:t>
            </a:fld>
            <a:endParaRPr lang="en-US"/>
          </a:p>
        </p:txBody>
      </p:sp>
    </p:spTree>
    <p:extLst>
      <p:ext uri="{BB962C8B-B14F-4D97-AF65-F5344CB8AC3E}">
        <p14:creationId xmlns:p14="http://schemas.microsoft.com/office/powerpoint/2010/main" val="135727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C9CB-803B-AA89-9355-012DDB3BF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EF195-8D5E-FDCC-A450-D9A6C957CC2D}"/>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3C63748D-51BF-F229-560A-B15BFC8A55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06AD39-3BE7-AB2C-51BB-614941296607}"/>
              </a:ext>
            </a:extLst>
          </p:cNvPr>
          <p:cNvSpPr>
            <a:spLocks noGrp="1"/>
          </p:cNvSpPr>
          <p:nvPr>
            <p:ph type="sldNum" sz="quarter" idx="5"/>
          </p:nvPr>
        </p:nvSpPr>
        <p:spPr/>
        <p:txBody>
          <a:bodyPr/>
          <a:lstStyle/>
          <a:p>
            <a:fld id="{6BB38F69-3FD1-4FCC-9D38-3BFD40F39F43}" type="slidenum">
              <a:rPr lang="en-US" smtClean="0"/>
              <a:t>14</a:t>
            </a:fld>
            <a:endParaRPr lang="en-US"/>
          </a:p>
        </p:txBody>
      </p:sp>
    </p:spTree>
    <p:extLst>
      <p:ext uri="{BB962C8B-B14F-4D97-AF65-F5344CB8AC3E}">
        <p14:creationId xmlns:p14="http://schemas.microsoft.com/office/powerpoint/2010/main" val="70881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F80D-0E06-2BA1-270B-897848426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0CBD3-3E5A-2073-1670-0729FD3BCD9B}"/>
              </a:ext>
            </a:extLst>
          </p:cNvPr>
          <p:cNvSpPr>
            <a:spLocks noGrp="1" noRot="1" noChangeAspect="1"/>
          </p:cNvSpPr>
          <p:nvPr>
            <p:ph type="sldImg"/>
          </p:nvPr>
        </p:nvSpPr>
        <p:spPr>
          <a:xfrm>
            <a:off x="2327275" y="1173163"/>
            <a:ext cx="2447925" cy="3168650"/>
          </a:xfrm>
        </p:spPr>
      </p:sp>
      <p:sp>
        <p:nvSpPr>
          <p:cNvPr id="3" name="Notes Placeholder 2">
            <a:extLst>
              <a:ext uri="{FF2B5EF4-FFF2-40B4-BE49-F238E27FC236}">
                <a16:creationId xmlns:a16="http://schemas.microsoft.com/office/drawing/2014/main" id="{22138341-9A5E-4443-F3F0-E2D937C3D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DAF0EF-E551-1C33-C4B8-287CED7D3EFA}"/>
              </a:ext>
            </a:extLst>
          </p:cNvPr>
          <p:cNvSpPr>
            <a:spLocks noGrp="1"/>
          </p:cNvSpPr>
          <p:nvPr>
            <p:ph type="sldNum" sz="quarter" idx="5"/>
          </p:nvPr>
        </p:nvSpPr>
        <p:spPr/>
        <p:txBody>
          <a:bodyPr/>
          <a:lstStyle/>
          <a:p>
            <a:fld id="{6BB38F69-3FD1-4FCC-9D38-3BFD40F39F43}" type="slidenum">
              <a:rPr lang="en-US" smtClean="0"/>
              <a:t>15</a:t>
            </a:fld>
            <a:endParaRPr lang="en-US"/>
          </a:p>
        </p:txBody>
      </p:sp>
    </p:spTree>
    <p:extLst>
      <p:ext uri="{BB962C8B-B14F-4D97-AF65-F5344CB8AC3E}">
        <p14:creationId xmlns:p14="http://schemas.microsoft.com/office/powerpoint/2010/main" val="78828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6153-AA2C-35EF-59A1-89E5AF88C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5D0EF-64F7-09F7-25E6-FAA65D4FC3C7}"/>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76C62F03-3647-BBF5-4E8B-5DE6D8DB86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DBD346-8EE7-720F-519E-1EE92342DEAB}"/>
              </a:ext>
            </a:extLst>
          </p:cNvPr>
          <p:cNvSpPr>
            <a:spLocks noGrp="1"/>
          </p:cNvSpPr>
          <p:nvPr>
            <p:ph type="sldNum" sz="quarter" idx="5"/>
          </p:nvPr>
        </p:nvSpPr>
        <p:spPr/>
        <p:txBody>
          <a:bodyPr/>
          <a:lstStyle/>
          <a:p>
            <a:fld id="{6BB38F69-3FD1-4FCC-9D38-3BFD40F39F43}" type="slidenum">
              <a:rPr lang="en-US" smtClean="0"/>
              <a:t>3</a:t>
            </a:fld>
            <a:endParaRPr lang="en-US"/>
          </a:p>
        </p:txBody>
      </p:sp>
    </p:spTree>
    <p:extLst>
      <p:ext uri="{BB962C8B-B14F-4D97-AF65-F5344CB8AC3E}">
        <p14:creationId xmlns:p14="http://schemas.microsoft.com/office/powerpoint/2010/main" val="250008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E21C-2C00-9892-6A0A-402C825F7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7D257-1BA3-4A3F-E9FA-99E617611243}"/>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0CDE3571-3F75-5FDA-01AD-AE6D70F6B2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B847DE-AD9E-B796-7765-E44E3F9082FF}"/>
              </a:ext>
            </a:extLst>
          </p:cNvPr>
          <p:cNvSpPr>
            <a:spLocks noGrp="1"/>
          </p:cNvSpPr>
          <p:nvPr>
            <p:ph type="sldNum" sz="quarter" idx="5"/>
          </p:nvPr>
        </p:nvSpPr>
        <p:spPr/>
        <p:txBody>
          <a:bodyPr/>
          <a:lstStyle/>
          <a:p>
            <a:fld id="{6BB38F69-3FD1-4FCC-9D38-3BFD40F39F43}" type="slidenum">
              <a:rPr lang="en-US" smtClean="0"/>
              <a:t>4</a:t>
            </a:fld>
            <a:endParaRPr lang="en-US"/>
          </a:p>
        </p:txBody>
      </p:sp>
    </p:spTree>
    <p:extLst>
      <p:ext uri="{BB962C8B-B14F-4D97-AF65-F5344CB8AC3E}">
        <p14:creationId xmlns:p14="http://schemas.microsoft.com/office/powerpoint/2010/main" val="407736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E21C-2C00-9892-6A0A-402C825F7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7D257-1BA3-4A3F-E9FA-99E617611243}"/>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0CDE3571-3F75-5FDA-01AD-AE6D70F6B2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B847DE-AD9E-B796-7765-E44E3F9082FF}"/>
              </a:ext>
            </a:extLst>
          </p:cNvPr>
          <p:cNvSpPr>
            <a:spLocks noGrp="1"/>
          </p:cNvSpPr>
          <p:nvPr>
            <p:ph type="sldNum" sz="quarter" idx="5"/>
          </p:nvPr>
        </p:nvSpPr>
        <p:spPr/>
        <p:txBody>
          <a:bodyPr/>
          <a:lstStyle/>
          <a:p>
            <a:fld id="{6BB38F69-3FD1-4FCC-9D38-3BFD40F39F43}" type="slidenum">
              <a:rPr lang="en-US" smtClean="0"/>
              <a:t>5</a:t>
            </a:fld>
            <a:endParaRPr lang="en-US"/>
          </a:p>
        </p:txBody>
      </p:sp>
    </p:spTree>
    <p:extLst>
      <p:ext uri="{BB962C8B-B14F-4D97-AF65-F5344CB8AC3E}">
        <p14:creationId xmlns:p14="http://schemas.microsoft.com/office/powerpoint/2010/main" val="407736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E1FD-9DCE-9004-6018-BAFBCA296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F9F3F-6FBC-7E1E-E3BF-9667C7F4D730}"/>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F35B161E-0D6F-835D-9CE0-3DD0E70672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14E7C6-12EC-6B40-1A2C-37B7C586EFDA}"/>
              </a:ext>
            </a:extLst>
          </p:cNvPr>
          <p:cNvSpPr>
            <a:spLocks noGrp="1"/>
          </p:cNvSpPr>
          <p:nvPr>
            <p:ph type="sldNum" sz="quarter" idx="5"/>
          </p:nvPr>
        </p:nvSpPr>
        <p:spPr/>
        <p:txBody>
          <a:bodyPr/>
          <a:lstStyle/>
          <a:p>
            <a:fld id="{6BB38F69-3FD1-4FCC-9D38-3BFD40F39F43}" type="slidenum">
              <a:rPr lang="en-US" smtClean="0"/>
              <a:t>6</a:t>
            </a:fld>
            <a:endParaRPr lang="en-US"/>
          </a:p>
        </p:txBody>
      </p:sp>
    </p:spTree>
    <p:extLst>
      <p:ext uri="{BB962C8B-B14F-4D97-AF65-F5344CB8AC3E}">
        <p14:creationId xmlns:p14="http://schemas.microsoft.com/office/powerpoint/2010/main" val="384930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7F16D-3505-D8D7-C937-ABD432662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D324E-718A-E105-153C-AEF6A62E5901}"/>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712E9F3A-4FCC-9101-D89A-CFBDED2D87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637407-9D79-E795-5EED-8280376ADB53}"/>
              </a:ext>
            </a:extLst>
          </p:cNvPr>
          <p:cNvSpPr>
            <a:spLocks noGrp="1"/>
          </p:cNvSpPr>
          <p:nvPr>
            <p:ph type="sldNum" sz="quarter" idx="5"/>
          </p:nvPr>
        </p:nvSpPr>
        <p:spPr/>
        <p:txBody>
          <a:bodyPr/>
          <a:lstStyle/>
          <a:p>
            <a:fld id="{6BB38F69-3FD1-4FCC-9D38-3BFD40F39F43}" type="slidenum">
              <a:rPr lang="en-US" smtClean="0"/>
              <a:t>7</a:t>
            </a:fld>
            <a:endParaRPr lang="en-US"/>
          </a:p>
        </p:txBody>
      </p:sp>
    </p:spTree>
    <p:extLst>
      <p:ext uri="{BB962C8B-B14F-4D97-AF65-F5344CB8AC3E}">
        <p14:creationId xmlns:p14="http://schemas.microsoft.com/office/powerpoint/2010/main" val="359829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401A1-8044-254C-987E-6E22FE9FC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6C4AD-5A01-CB24-6C30-36375E025148}"/>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DE488E38-93FF-91DE-33D2-5945959A89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22223-85EF-91DA-4197-CF624DADA931}"/>
              </a:ext>
            </a:extLst>
          </p:cNvPr>
          <p:cNvSpPr>
            <a:spLocks noGrp="1"/>
          </p:cNvSpPr>
          <p:nvPr>
            <p:ph type="sldNum" sz="quarter" idx="5"/>
          </p:nvPr>
        </p:nvSpPr>
        <p:spPr/>
        <p:txBody>
          <a:bodyPr/>
          <a:lstStyle/>
          <a:p>
            <a:fld id="{6BB38F69-3FD1-4FCC-9D38-3BFD40F39F43}" type="slidenum">
              <a:rPr lang="en-US" smtClean="0"/>
              <a:t>8</a:t>
            </a:fld>
            <a:endParaRPr lang="en-US"/>
          </a:p>
        </p:txBody>
      </p:sp>
    </p:spTree>
    <p:extLst>
      <p:ext uri="{BB962C8B-B14F-4D97-AF65-F5344CB8AC3E}">
        <p14:creationId xmlns:p14="http://schemas.microsoft.com/office/powerpoint/2010/main" val="82497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C9CB-803B-AA89-9355-012DDB3BF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EF195-8D5E-FDCC-A450-D9A6C957CC2D}"/>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3C63748D-51BF-F229-560A-B15BFC8A55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06AD39-3BE7-AB2C-51BB-614941296607}"/>
              </a:ext>
            </a:extLst>
          </p:cNvPr>
          <p:cNvSpPr>
            <a:spLocks noGrp="1"/>
          </p:cNvSpPr>
          <p:nvPr>
            <p:ph type="sldNum" sz="quarter" idx="5"/>
          </p:nvPr>
        </p:nvSpPr>
        <p:spPr/>
        <p:txBody>
          <a:bodyPr/>
          <a:lstStyle/>
          <a:p>
            <a:fld id="{6BB38F69-3FD1-4FCC-9D38-3BFD40F39F43}" type="slidenum">
              <a:rPr lang="en-US" smtClean="0"/>
              <a:t>9</a:t>
            </a:fld>
            <a:endParaRPr lang="en-US"/>
          </a:p>
        </p:txBody>
      </p:sp>
    </p:spTree>
    <p:extLst>
      <p:ext uri="{BB962C8B-B14F-4D97-AF65-F5344CB8AC3E}">
        <p14:creationId xmlns:p14="http://schemas.microsoft.com/office/powerpoint/2010/main" val="70881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409F-E3E5-0C17-0446-BB4F6F325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0BB06-8B62-9025-42D3-1F28F64882E2}"/>
              </a:ext>
            </a:extLst>
          </p:cNvPr>
          <p:cNvSpPr>
            <a:spLocks noGrp="1" noRot="1" noChangeAspect="1"/>
          </p:cNvSpPr>
          <p:nvPr>
            <p:ph type="sldImg"/>
          </p:nvPr>
        </p:nvSpPr>
        <p:spPr>
          <a:xfrm>
            <a:off x="2297113" y="1163638"/>
            <a:ext cx="2428875" cy="3141662"/>
          </a:xfrm>
        </p:spPr>
      </p:sp>
      <p:sp>
        <p:nvSpPr>
          <p:cNvPr id="3" name="Notes Placeholder 2">
            <a:extLst>
              <a:ext uri="{FF2B5EF4-FFF2-40B4-BE49-F238E27FC236}">
                <a16:creationId xmlns:a16="http://schemas.microsoft.com/office/drawing/2014/main" id="{3A1141D2-A76B-C074-A715-1BE4FC6FBD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57E406-0D08-C352-18C5-4E202439D293}"/>
              </a:ext>
            </a:extLst>
          </p:cNvPr>
          <p:cNvSpPr>
            <a:spLocks noGrp="1"/>
          </p:cNvSpPr>
          <p:nvPr>
            <p:ph type="sldNum" sz="quarter" idx="5"/>
          </p:nvPr>
        </p:nvSpPr>
        <p:spPr/>
        <p:txBody>
          <a:bodyPr/>
          <a:lstStyle/>
          <a:p>
            <a:fld id="{6BB38F69-3FD1-4FCC-9D38-3BFD40F39F43}" type="slidenum">
              <a:rPr lang="en-US" smtClean="0"/>
              <a:t>10</a:t>
            </a:fld>
            <a:endParaRPr lang="en-US"/>
          </a:p>
        </p:txBody>
      </p:sp>
    </p:spTree>
    <p:extLst>
      <p:ext uri="{BB962C8B-B14F-4D97-AF65-F5344CB8AC3E}">
        <p14:creationId xmlns:p14="http://schemas.microsoft.com/office/powerpoint/2010/main" val="324796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19" y="3118104"/>
            <a:ext cx="6612091"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40" y="5632704"/>
            <a:ext cx="5445252"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63"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63" b="1" i="0">
                <a:solidFill>
                  <a:schemeClr val="bg1"/>
                </a:solidFill>
                <a:latin typeface="Tahoma"/>
                <a:cs typeface="Tahoma"/>
              </a:defRPr>
            </a:lvl1pPr>
          </a:lstStyle>
          <a:p>
            <a:endParaRPr/>
          </a:p>
        </p:txBody>
      </p:sp>
      <p:sp>
        <p:nvSpPr>
          <p:cNvPr id="3" name="Holder 3"/>
          <p:cNvSpPr>
            <a:spLocks noGrp="1"/>
          </p:cNvSpPr>
          <p:nvPr>
            <p:ph sz="half" idx="2"/>
          </p:nvPr>
        </p:nvSpPr>
        <p:spPr>
          <a:xfrm>
            <a:off x="388947" y="2313432"/>
            <a:ext cx="338383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150" y="2313432"/>
            <a:ext cx="338383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63"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53930"/>
            <a:ext cx="7776318" cy="1752454"/>
          </a:xfrm>
          <a:custGeom>
            <a:avLst/>
            <a:gdLst/>
            <a:ahLst/>
            <a:cxnLst/>
            <a:rect l="l" t="t" r="r" b="b"/>
            <a:pathLst>
              <a:path w="7560309" h="1863090">
                <a:moveTo>
                  <a:pt x="7559992" y="0"/>
                </a:moveTo>
                <a:lnTo>
                  <a:pt x="0" y="0"/>
                </a:lnTo>
                <a:lnTo>
                  <a:pt x="0" y="1863001"/>
                </a:lnTo>
                <a:lnTo>
                  <a:pt x="7559992" y="1863001"/>
                </a:lnTo>
                <a:lnTo>
                  <a:pt x="7559992" y="0"/>
                </a:lnTo>
                <a:close/>
              </a:path>
            </a:pathLst>
          </a:custGeom>
          <a:solidFill>
            <a:srgbClr val="F47D20"/>
          </a:solidFill>
        </p:spPr>
        <p:txBody>
          <a:bodyPr wrap="square" lIns="0" tIns="0" rIns="0" bIns="0" rtlCol="0"/>
          <a:lstStyle/>
          <a:p>
            <a:endParaRPr sz="1693"/>
          </a:p>
        </p:txBody>
      </p:sp>
      <p:sp>
        <p:nvSpPr>
          <p:cNvPr id="17" name="bg object 17"/>
          <p:cNvSpPr/>
          <p:nvPr/>
        </p:nvSpPr>
        <p:spPr>
          <a:xfrm>
            <a:off x="398056" y="7083982"/>
            <a:ext cx="2786961" cy="305216"/>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6318"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47D20"/>
          </a:solidFill>
        </p:spPr>
        <p:txBody>
          <a:bodyPr wrap="square" lIns="0" tIns="0" rIns="0" bIns="0" rtlCol="0"/>
          <a:lstStyle/>
          <a:p>
            <a:endParaRPr sz="1693"/>
          </a:p>
        </p:txBody>
      </p:sp>
      <p:pic>
        <p:nvPicPr>
          <p:cNvPr id="17" name="bg object 17"/>
          <p:cNvPicPr/>
          <p:nvPr/>
        </p:nvPicPr>
        <p:blipFill>
          <a:blip r:embed="rId7" cstate="print"/>
          <a:stretch>
            <a:fillRect/>
          </a:stretch>
        </p:blipFill>
        <p:spPr>
          <a:xfrm>
            <a:off x="6035351" y="401464"/>
            <a:ext cx="1208104" cy="407451"/>
          </a:xfrm>
          <a:prstGeom prst="rect">
            <a:avLst/>
          </a:prstGeom>
        </p:spPr>
      </p:pic>
      <p:sp>
        <p:nvSpPr>
          <p:cNvPr id="18" name="bg object 18"/>
          <p:cNvSpPr/>
          <p:nvPr/>
        </p:nvSpPr>
        <p:spPr>
          <a:xfrm>
            <a:off x="398056" y="430053"/>
            <a:ext cx="2771938" cy="305216"/>
          </a:xfrm>
          <a:custGeom>
            <a:avLst/>
            <a:gdLst/>
            <a:ahLst/>
            <a:cxnLst/>
            <a:rect l="l" t="t" r="r" b="b"/>
            <a:pathLst>
              <a:path w="2694940" h="324484">
                <a:moveTo>
                  <a:pt x="2694597" y="0"/>
                </a:moveTo>
                <a:lnTo>
                  <a:pt x="0" y="0"/>
                </a:lnTo>
                <a:lnTo>
                  <a:pt x="0" y="324002"/>
                </a:lnTo>
                <a:lnTo>
                  <a:pt x="2694597" y="298805"/>
                </a:lnTo>
                <a:lnTo>
                  <a:pt x="2694597" y="0"/>
                </a:lnTo>
                <a:close/>
              </a:path>
            </a:pathLst>
          </a:custGeom>
          <a:solidFill>
            <a:srgbClr val="FFFFFF"/>
          </a:solidFill>
        </p:spPr>
        <p:txBody>
          <a:bodyPr wrap="square" lIns="0" tIns="0" rIns="0" bIns="0" rtlCol="0"/>
          <a:lstStyle/>
          <a:p>
            <a:endParaRPr sz="1693"/>
          </a:p>
        </p:txBody>
      </p:sp>
      <p:sp>
        <p:nvSpPr>
          <p:cNvPr id="2" name="Holder 2"/>
          <p:cNvSpPr>
            <a:spLocks noGrp="1"/>
          </p:cNvSpPr>
          <p:nvPr>
            <p:ph type="title"/>
          </p:nvPr>
        </p:nvSpPr>
        <p:spPr>
          <a:xfrm>
            <a:off x="457200" y="716371"/>
            <a:ext cx="6864531" cy="353596"/>
          </a:xfrm>
          <a:prstGeom prst="rect">
            <a:avLst/>
          </a:prstGeom>
        </p:spPr>
        <p:txBody>
          <a:bodyPr wrap="square" lIns="0" tIns="0" rIns="0" bIns="0">
            <a:spAutoFit/>
          </a:bodyPr>
          <a:lstStyle>
            <a:lvl1pPr>
              <a:defRPr sz="2300" b="1" i="0">
                <a:solidFill>
                  <a:schemeClr val="bg1"/>
                </a:solidFill>
                <a:latin typeface="Tahoma"/>
                <a:cs typeface="Tahoma"/>
              </a:defRPr>
            </a:lvl1pPr>
          </a:lstStyle>
          <a:p>
            <a:endParaRPr/>
          </a:p>
        </p:txBody>
      </p:sp>
      <p:sp>
        <p:nvSpPr>
          <p:cNvPr id="3" name="Holder 3"/>
          <p:cNvSpPr>
            <a:spLocks noGrp="1"/>
          </p:cNvSpPr>
          <p:nvPr>
            <p:ph type="body" idx="1"/>
          </p:nvPr>
        </p:nvSpPr>
        <p:spPr>
          <a:xfrm>
            <a:off x="472060" y="2379505"/>
            <a:ext cx="6834810" cy="22069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4837" y="9354312"/>
            <a:ext cx="248925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46" y="9354312"/>
            <a:ext cx="178915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9/3/2025</a:t>
            </a:fld>
            <a:endParaRPr lang="en-US"/>
          </a:p>
        </p:txBody>
      </p:sp>
      <p:sp>
        <p:nvSpPr>
          <p:cNvPr id="6" name="Holder 6"/>
          <p:cNvSpPr>
            <a:spLocks noGrp="1"/>
          </p:cNvSpPr>
          <p:nvPr>
            <p:ph type="sldNum" sz="quarter" idx="7"/>
          </p:nvPr>
        </p:nvSpPr>
        <p:spPr>
          <a:xfrm>
            <a:off x="5600831" y="9354312"/>
            <a:ext cx="178915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17B6-6CC0-6DD3-102E-B8849B848074}"/>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258B422D-1A36-4907-9E1B-B5C14686BDE5}"/>
              </a:ext>
            </a:extLst>
          </p:cNvPr>
          <p:cNvSpPr/>
          <p:nvPr/>
        </p:nvSpPr>
        <p:spPr>
          <a:xfrm>
            <a:off x="8200" y="6454369"/>
            <a:ext cx="2272661" cy="606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9747E7-C544-F85A-0059-21F3C41C0C36}"/>
              </a:ext>
            </a:extLst>
          </p:cNvPr>
          <p:cNvSpPr/>
          <p:nvPr/>
        </p:nvSpPr>
        <p:spPr>
          <a:xfrm>
            <a:off x="5887092" y="6400297"/>
            <a:ext cx="1875034" cy="606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1DDAC7-55B6-A1A5-51B9-1D0F4A6CDEF6}"/>
              </a:ext>
            </a:extLst>
          </p:cNvPr>
          <p:cNvPicPr>
            <a:picLocks noChangeAspect="1"/>
          </p:cNvPicPr>
          <p:nvPr/>
        </p:nvPicPr>
        <p:blipFill>
          <a:blip r:embed="rId2"/>
          <a:stretch>
            <a:fillRect/>
          </a:stretch>
        </p:blipFill>
        <p:spPr>
          <a:xfrm>
            <a:off x="2117386" y="2554574"/>
            <a:ext cx="3923818" cy="5653327"/>
          </a:xfrm>
          <a:prstGeom prst="rect">
            <a:avLst/>
          </a:prstGeom>
        </p:spPr>
      </p:pic>
      <p:sp>
        <p:nvSpPr>
          <p:cNvPr id="4" name="Rectangle 3">
            <a:extLst>
              <a:ext uri="{FF2B5EF4-FFF2-40B4-BE49-F238E27FC236}">
                <a16:creationId xmlns:a16="http://schemas.microsoft.com/office/drawing/2014/main" id="{0BDF2E7C-C52E-DFFA-2034-1F968233DC3C}"/>
              </a:ext>
            </a:extLst>
          </p:cNvPr>
          <p:cNvSpPr/>
          <p:nvPr/>
        </p:nvSpPr>
        <p:spPr>
          <a:xfrm>
            <a:off x="-32895" y="6944377"/>
            <a:ext cx="7805295" cy="1891394"/>
          </a:xfrm>
          <a:prstGeom prst="rect">
            <a:avLst/>
          </a:prstGeom>
          <a:solidFill>
            <a:srgbClr val="00A2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6B345AEF-B4E8-3CBB-16F2-620B7F3F8A40}"/>
              </a:ext>
            </a:extLst>
          </p:cNvPr>
          <p:cNvSpPr txBox="1"/>
          <p:nvPr/>
        </p:nvSpPr>
        <p:spPr>
          <a:xfrm>
            <a:off x="383729" y="580014"/>
            <a:ext cx="6825700" cy="1528593"/>
          </a:xfrm>
          <a:prstGeom prst="rect">
            <a:avLst/>
          </a:prstGeom>
        </p:spPr>
        <p:txBody>
          <a:bodyPr vert="horz" wrap="square" lIns="0" tIns="50770" rIns="0" bIns="0" rtlCol="0" anchor="t">
            <a:spAutoFit/>
          </a:bodyPr>
          <a:lstStyle/>
          <a:p>
            <a:pPr marL="11430" algn="ctr">
              <a:spcBef>
                <a:spcPts val="400"/>
              </a:spcBef>
            </a:pPr>
            <a:r>
              <a:rPr lang="en-US" sz="4800" b="1" spc="-202" dirty="0">
                <a:solidFill>
                  <a:srgbClr val="00A2DA"/>
                </a:solidFill>
                <a:latin typeface="Cera Pro" panose="00000500000000000000" pitchFamily="50" charset="0"/>
                <a:cs typeface="Calibri"/>
              </a:rPr>
              <a:t>Homeschool Self-Guided Education Packet</a:t>
            </a:r>
            <a:endParaRPr lang="en-US" sz="4400" b="1" spc="-75" dirty="0">
              <a:solidFill>
                <a:srgbClr val="00A2DA"/>
              </a:solidFill>
              <a:latin typeface="Cera Pro" panose="00000500000000000000" pitchFamily="50" charset="0"/>
              <a:cs typeface="Tahoma"/>
            </a:endParaRPr>
          </a:p>
        </p:txBody>
      </p:sp>
      <p:sp>
        <p:nvSpPr>
          <p:cNvPr id="3" name="TextBox 2">
            <a:extLst>
              <a:ext uri="{FF2B5EF4-FFF2-40B4-BE49-F238E27FC236}">
                <a16:creationId xmlns:a16="http://schemas.microsoft.com/office/drawing/2014/main" id="{1312639A-2312-387F-8B8F-48553712A602}"/>
              </a:ext>
            </a:extLst>
          </p:cNvPr>
          <p:cNvSpPr txBox="1"/>
          <p:nvPr/>
        </p:nvSpPr>
        <p:spPr>
          <a:xfrm>
            <a:off x="255067" y="7900520"/>
            <a:ext cx="33659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ra Pro" panose="00000500000000000000" pitchFamily="50" charset="0"/>
                <a:ea typeface="Calibri"/>
                <a:cs typeface="Calibri"/>
              </a:rPr>
              <a:t>GRADES 4 - 5</a:t>
            </a:r>
            <a:r>
              <a:rPr lang="en-US" sz="2400" b="1" dirty="0">
                <a:solidFill>
                  <a:schemeClr val="bg1"/>
                </a:solidFill>
                <a:latin typeface="Cera Pro" panose="00000500000000000000" pitchFamily="50" charset="0"/>
                <a:ea typeface="Calibri"/>
                <a:cs typeface="Calibri"/>
              </a:rPr>
              <a:t> </a:t>
            </a:r>
            <a:endParaRPr kumimoji="0" lang="en-US" sz="2400" b="1" i="0" u="none" strike="noStrike" kern="1200" cap="none" spc="0" normalizeH="0" baseline="0" noProof="0" dirty="0">
              <a:ln>
                <a:noFill/>
              </a:ln>
              <a:solidFill>
                <a:schemeClr val="bg1"/>
              </a:solidFill>
              <a:effectLst/>
              <a:uLnTx/>
              <a:uFillTx/>
              <a:latin typeface="Cera Pro" panose="00000500000000000000" pitchFamily="50"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era Pro" panose="00000500000000000000" pitchFamily="50" charset="0"/>
                <a:ea typeface="Calibri"/>
                <a:cs typeface="Calibri"/>
              </a:rPr>
              <a:t>STUDENT SHEETS INCLUDED</a:t>
            </a:r>
          </a:p>
        </p:txBody>
      </p:sp>
      <p:sp>
        <p:nvSpPr>
          <p:cNvPr id="10" name="Rectangle 9">
            <a:extLst>
              <a:ext uri="{FF2B5EF4-FFF2-40B4-BE49-F238E27FC236}">
                <a16:creationId xmlns:a16="http://schemas.microsoft.com/office/drawing/2014/main" id="{76BABADD-14F1-4457-7ED3-D40FDE2BDE96}"/>
              </a:ext>
            </a:extLst>
          </p:cNvPr>
          <p:cNvSpPr/>
          <p:nvPr/>
        </p:nvSpPr>
        <p:spPr>
          <a:xfrm>
            <a:off x="326760" y="7332584"/>
            <a:ext cx="3118637" cy="400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4B46CB-36B7-AF1B-612A-F8CA1F957AD3}"/>
              </a:ext>
            </a:extLst>
          </p:cNvPr>
          <p:cNvSpPr txBox="1"/>
          <p:nvPr/>
        </p:nvSpPr>
        <p:spPr>
          <a:xfrm>
            <a:off x="244448" y="7353132"/>
            <a:ext cx="3118637" cy="369332"/>
          </a:xfrm>
          <a:prstGeom prst="rect">
            <a:avLst/>
          </a:prstGeom>
          <a:noFill/>
        </p:spPr>
        <p:txBody>
          <a:bodyPr wrap="square" rtlCol="0">
            <a:spAutoFit/>
          </a:bodyPr>
          <a:lstStyle/>
          <a:p>
            <a:pPr algn="ctr"/>
            <a:r>
              <a:rPr lang="en-US" b="1" dirty="0">
                <a:solidFill>
                  <a:srgbClr val="EE0000"/>
                </a:solidFill>
                <a:latin typeface="Cera Pro" panose="00000500000000000000" pitchFamily="50" charset="0"/>
              </a:rPr>
              <a:t>TEACHER GUIDE</a:t>
            </a:r>
          </a:p>
        </p:txBody>
      </p:sp>
      <p:sp>
        <p:nvSpPr>
          <p:cNvPr id="12" name="Rectangle 11">
            <a:extLst>
              <a:ext uri="{FF2B5EF4-FFF2-40B4-BE49-F238E27FC236}">
                <a16:creationId xmlns:a16="http://schemas.microsoft.com/office/drawing/2014/main" id="{4101F591-E620-D127-6707-8C8C80A0E9C0}"/>
              </a:ext>
            </a:extLst>
          </p:cNvPr>
          <p:cNvSpPr/>
          <p:nvPr/>
        </p:nvSpPr>
        <p:spPr>
          <a:xfrm>
            <a:off x="4510355" y="2506890"/>
            <a:ext cx="2157573" cy="606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67AD5A-DDDA-169D-4B99-22AE96901508}"/>
              </a:ext>
            </a:extLst>
          </p:cNvPr>
          <p:cNvSpPr/>
          <p:nvPr/>
        </p:nvSpPr>
        <p:spPr>
          <a:xfrm>
            <a:off x="5179594" y="2747882"/>
            <a:ext cx="1452542" cy="606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767A0F-1385-A3DE-92CD-29E45B8C60B7}"/>
              </a:ext>
            </a:extLst>
          </p:cNvPr>
          <p:cNvSpPr/>
          <p:nvPr/>
        </p:nvSpPr>
        <p:spPr>
          <a:xfrm flipV="1">
            <a:off x="3445398" y="5424750"/>
            <a:ext cx="1167700" cy="184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A67D79E-D439-5ABE-757D-666ACBEFAF43}"/>
              </a:ext>
            </a:extLst>
          </p:cNvPr>
          <p:cNvSpPr/>
          <p:nvPr/>
        </p:nvSpPr>
        <p:spPr>
          <a:xfrm>
            <a:off x="2346325" y="4202321"/>
            <a:ext cx="695326" cy="66669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3C85DF-30DF-F64F-DB68-ECA6BBF1C348}"/>
              </a:ext>
            </a:extLst>
          </p:cNvPr>
          <p:cNvSpPr/>
          <p:nvPr/>
        </p:nvSpPr>
        <p:spPr>
          <a:xfrm>
            <a:off x="5013325" y="3827619"/>
            <a:ext cx="695325" cy="60617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835592D-F29C-3659-178A-6EB893C367AC}"/>
              </a:ext>
            </a:extLst>
          </p:cNvPr>
          <p:cNvSpPr/>
          <p:nvPr/>
        </p:nvSpPr>
        <p:spPr>
          <a:xfrm>
            <a:off x="3244850" y="5987023"/>
            <a:ext cx="1035049" cy="92023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red text over a black background&#10;&#10;AI-generated content may be incorrect.">
            <a:extLst>
              <a:ext uri="{FF2B5EF4-FFF2-40B4-BE49-F238E27FC236}">
                <a16:creationId xmlns:a16="http://schemas.microsoft.com/office/drawing/2014/main" id="{D5D06A91-597D-9E54-3DFE-DD439770D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118" y="7262435"/>
            <a:ext cx="2616713" cy="970790"/>
          </a:xfrm>
          <a:prstGeom prst="rect">
            <a:avLst/>
          </a:prstGeom>
        </p:spPr>
      </p:pic>
    </p:spTree>
    <p:extLst>
      <p:ext uri="{BB962C8B-B14F-4D97-AF65-F5344CB8AC3E}">
        <p14:creationId xmlns:p14="http://schemas.microsoft.com/office/powerpoint/2010/main" val="301057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F8FC-9312-B937-2D31-F1D8A2240AEE}"/>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48E97889-D091-B72B-0C26-AF0CF282DDD2}"/>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3779659F-8BD1-6926-C232-B85467DC55A7}"/>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latin typeface="Cera Pro" panose="00000500000000000000" pitchFamily="50" charset="0"/>
                <a:cs typeface="Tahoma"/>
              </a:rPr>
              <a:t>Data Investigation: </a:t>
            </a:r>
            <a:r>
              <a:rPr lang="en-US" sz="2000" u="sng" spc="-24" dirty="0">
                <a:latin typeface="Cera Pro" panose="00000500000000000000" pitchFamily="50" charset="0"/>
                <a:cs typeface="Tahoma"/>
              </a:rPr>
              <a:t>Is the Game/Ride Fair?</a:t>
            </a:r>
            <a:endParaRPr sz="2000" u="sng" dirty="0">
              <a:latin typeface="Cera Pro" panose="00000500000000000000" pitchFamily="50" charset="0"/>
              <a:cs typeface="Tahoma"/>
            </a:endParaRPr>
          </a:p>
        </p:txBody>
      </p:sp>
      <p:sp>
        <p:nvSpPr>
          <p:cNvPr id="10" name="object 13">
            <a:extLst>
              <a:ext uri="{FF2B5EF4-FFF2-40B4-BE49-F238E27FC236}">
                <a16:creationId xmlns:a16="http://schemas.microsoft.com/office/drawing/2014/main" id="{059042CC-FC36-5E51-074B-B52C7B940EAA}"/>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B641A6EB-18F9-F654-2B82-EB3F0586B065}"/>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Kingdom Quest</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C7A14A87-D220-F98D-C1EB-62A1FAAFAED9}"/>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3EE255D9-21F1-4468-2ADA-43945679F9C9}"/>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FC1A7788-F348-3351-1EAA-E23C7BE5DBED}"/>
              </a:ext>
            </a:extLst>
          </p:cNvPr>
          <p:cNvSpPr txBox="1"/>
          <p:nvPr/>
        </p:nvSpPr>
        <p:spPr>
          <a:xfrm>
            <a:off x="2002728" y="272961"/>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WORKSHEETS</a:t>
            </a:r>
          </a:p>
        </p:txBody>
      </p:sp>
      <p:sp>
        <p:nvSpPr>
          <p:cNvPr id="39" name="TextBox 38">
            <a:extLst>
              <a:ext uri="{FF2B5EF4-FFF2-40B4-BE49-F238E27FC236}">
                <a16:creationId xmlns:a16="http://schemas.microsoft.com/office/drawing/2014/main" id="{5BFD33FA-A710-F143-85AD-437EE226E18B}"/>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40" name="object 11">
            <a:extLst>
              <a:ext uri="{FF2B5EF4-FFF2-40B4-BE49-F238E27FC236}">
                <a16:creationId xmlns:a16="http://schemas.microsoft.com/office/drawing/2014/main" id="{1C1E0FD2-0AF3-B405-D972-7DBDAC523956}"/>
              </a:ext>
            </a:extLst>
          </p:cNvPr>
          <p:cNvSpPr txBox="1"/>
          <p:nvPr/>
        </p:nvSpPr>
        <p:spPr>
          <a:xfrm>
            <a:off x="785263" y="2468875"/>
            <a:ext cx="4804864" cy="1912391"/>
          </a:xfrm>
          <a:prstGeom prst="rect">
            <a:avLst/>
          </a:prstGeom>
        </p:spPr>
        <p:txBody>
          <a:bodyPr vert="horz" wrap="square" lIns="0" tIns="11946" rIns="0" bIns="0" rtlCol="0">
            <a:spAutoFit/>
          </a:bodyPr>
          <a:lstStyle/>
          <a:p>
            <a:pPr marL="11946" marR="4778">
              <a:lnSpc>
                <a:spcPct val="125000"/>
              </a:lnSpc>
              <a:spcBef>
                <a:spcPts val="94"/>
              </a:spcBef>
            </a:pPr>
            <a:r>
              <a:rPr lang="en-US" sz="1400" b="1" spc="19" dirty="0">
                <a:solidFill>
                  <a:srgbClr val="4C4D4F"/>
                </a:solidFill>
                <a:latin typeface="Cera Pro" panose="00000500000000000000" pitchFamily="50" charset="0"/>
                <a:cs typeface="Tahoma"/>
              </a:rPr>
              <a:t>Step1- </a:t>
            </a:r>
            <a:r>
              <a:rPr lang="en-US" sz="1400" spc="19" dirty="0">
                <a:solidFill>
                  <a:srgbClr val="4C4D4F"/>
                </a:solidFill>
                <a:latin typeface="Cera Pro" panose="00000500000000000000" pitchFamily="50" charset="0"/>
                <a:cs typeface="Tahoma"/>
              </a:rPr>
              <a:t>Organize your data: Make a graph (bar, line, or dot plot) to show scores for different seats/rows. Color code if you want to show first rides vs repeat rides. </a:t>
            </a:r>
            <a:r>
              <a:rPr lang="en-US" sz="1400" b="1" spc="19" dirty="0">
                <a:solidFill>
                  <a:srgbClr val="4C4D4F"/>
                </a:solidFill>
                <a:latin typeface="Cera Pro" panose="00000500000000000000" pitchFamily="50" charset="0"/>
                <a:cs typeface="Tahoma"/>
              </a:rPr>
              <a:t>Step 2- </a:t>
            </a:r>
            <a:r>
              <a:rPr lang="en-US" sz="1400" spc="19" dirty="0">
                <a:solidFill>
                  <a:srgbClr val="4C4D4F"/>
                </a:solidFill>
                <a:latin typeface="Cera Pro" panose="00000500000000000000" pitchFamily="50" charset="0"/>
                <a:cs typeface="Tahoma"/>
              </a:rPr>
              <a:t>Look for patterns:</a:t>
            </a:r>
          </a:p>
          <a:p>
            <a:pPr marL="297696" marR="4778" indent="-285750">
              <a:lnSpc>
                <a:spcPct val="125000"/>
              </a:lnSpc>
              <a:spcBef>
                <a:spcPts val="94"/>
              </a:spcBef>
              <a:buFontTx/>
              <a:buChar char="-"/>
            </a:pPr>
            <a:r>
              <a:rPr lang="en-US" sz="1400" spc="19" dirty="0">
                <a:solidFill>
                  <a:srgbClr val="4C4D4F"/>
                </a:solidFill>
                <a:latin typeface="Cera Pro" panose="00000500000000000000" pitchFamily="50" charset="0"/>
                <a:cs typeface="Tahoma"/>
              </a:rPr>
              <a:t>Do some seats have higher scores?</a:t>
            </a:r>
          </a:p>
          <a:p>
            <a:pPr marL="297696" marR="4778" indent="-285750">
              <a:lnSpc>
                <a:spcPct val="125000"/>
              </a:lnSpc>
              <a:spcBef>
                <a:spcPts val="94"/>
              </a:spcBef>
              <a:buFontTx/>
              <a:buChar char="-"/>
            </a:pPr>
            <a:r>
              <a:rPr lang="en-US" sz="1400" spc="19" dirty="0">
                <a:solidFill>
                  <a:srgbClr val="4C4D4F"/>
                </a:solidFill>
                <a:latin typeface="Cera Pro" panose="00000500000000000000" pitchFamily="50" charset="0"/>
                <a:cs typeface="Tahoma"/>
              </a:rPr>
              <a:t>Do scores improve with more tries?</a:t>
            </a:r>
          </a:p>
          <a:p>
            <a:pPr marL="297696" marR="4778" indent="-285750">
              <a:lnSpc>
                <a:spcPct val="125000"/>
              </a:lnSpc>
              <a:spcBef>
                <a:spcPts val="94"/>
              </a:spcBef>
              <a:buFontTx/>
              <a:buChar char="-"/>
            </a:pPr>
            <a:r>
              <a:rPr lang="en-US" sz="1400" spc="19" dirty="0">
                <a:solidFill>
                  <a:srgbClr val="4C4D4F"/>
                </a:solidFill>
                <a:latin typeface="Cera Pro" panose="00000500000000000000" pitchFamily="50" charset="0"/>
                <a:cs typeface="Tahoma"/>
              </a:rPr>
              <a:t>Any unusual results (outliers)?</a:t>
            </a:r>
          </a:p>
        </p:txBody>
      </p:sp>
      <p:sp>
        <p:nvSpPr>
          <p:cNvPr id="41" name="object 14">
            <a:extLst>
              <a:ext uri="{FF2B5EF4-FFF2-40B4-BE49-F238E27FC236}">
                <a16:creationId xmlns:a16="http://schemas.microsoft.com/office/drawing/2014/main" id="{5A4D759E-C725-F9FC-B3D1-7825FB6599A8}"/>
              </a:ext>
            </a:extLst>
          </p:cNvPr>
          <p:cNvSpPr txBox="1"/>
          <p:nvPr/>
        </p:nvSpPr>
        <p:spPr>
          <a:xfrm>
            <a:off x="728663" y="2012584"/>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3 – Analyzing the Data</a:t>
            </a:r>
            <a:endParaRPr dirty="0">
              <a:solidFill>
                <a:srgbClr val="3FAE56"/>
              </a:solidFill>
              <a:latin typeface="Cera Pro" panose="00000500000000000000" pitchFamily="50" charset="0"/>
              <a:cs typeface="Tahoma"/>
            </a:endParaRPr>
          </a:p>
        </p:txBody>
      </p:sp>
      <p:grpSp>
        <p:nvGrpSpPr>
          <p:cNvPr id="22" name="object 6">
            <a:extLst>
              <a:ext uri="{FF2B5EF4-FFF2-40B4-BE49-F238E27FC236}">
                <a16:creationId xmlns:a16="http://schemas.microsoft.com/office/drawing/2014/main" id="{153C036D-8D7E-875E-9D2E-9683BF9C4CF2}"/>
              </a:ext>
            </a:extLst>
          </p:cNvPr>
          <p:cNvGrpSpPr/>
          <p:nvPr/>
        </p:nvGrpSpPr>
        <p:grpSpPr>
          <a:xfrm>
            <a:off x="645496" y="4498254"/>
            <a:ext cx="6481407" cy="4707083"/>
            <a:chOff x="336003" y="1731745"/>
            <a:chExt cx="6084570" cy="5873750"/>
          </a:xfrm>
        </p:grpSpPr>
        <p:sp>
          <p:nvSpPr>
            <p:cNvPr id="23" name="object 7">
              <a:extLst>
                <a:ext uri="{FF2B5EF4-FFF2-40B4-BE49-F238E27FC236}">
                  <a16:creationId xmlns:a16="http://schemas.microsoft.com/office/drawing/2014/main" id="{B453F7C3-F83D-D9F9-96B1-BEE350F0D81A}"/>
                </a:ext>
              </a:extLst>
            </p:cNvPr>
            <p:cNvSpPr/>
            <p:nvPr/>
          </p:nvSpPr>
          <p:spPr>
            <a:xfrm>
              <a:off x="336003" y="1731745"/>
              <a:ext cx="6084570" cy="5873750"/>
            </a:xfrm>
            <a:custGeom>
              <a:avLst/>
              <a:gdLst/>
              <a:ahLst/>
              <a:cxnLst/>
              <a:rect l="l" t="t" r="r" b="b"/>
              <a:pathLst>
                <a:path w="6084570" h="5873750">
                  <a:moveTo>
                    <a:pt x="6012002" y="0"/>
                  </a:moveTo>
                  <a:lnTo>
                    <a:pt x="71996" y="0"/>
                  </a:lnTo>
                  <a:lnTo>
                    <a:pt x="43971" y="5657"/>
                  </a:lnTo>
                  <a:lnTo>
                    <a:pt x="21086" y="21086"/>
                  </a:lnTo>
                  <a:lnTo>
                    <a:pt x="5657" y="43971"/>
                  </a:lnTo>
                  <a:lnTo>
                    <a:pt x="0" y="71996"/>
                  </a:lnTo>
                  <a:lnTo>
                    <a:pt x="0" y="5801258"/>
                  </a:lnTo>
                  <a:lnTo>
                    <a:pt x="5657" y="5829283"/>
                  </a:lnTo>
                  <a:lnTo>
                    <a:pt x="21086" y="5852167"/>
                  </a:lnTo>
                  <a:lnTo>
                    <a:pt x="43971" y="5867597"/>
                  </a:lnTo>
                  <a:lnTo>
                    <a:pt x="71996" y="5873254"/>
                  </a:lnTo>
                  <a:lnTo>
                    <a:pt x="6012002" y="5873254"/>
                  </a:lnTo>
                  <a:lnTo>
                    <a:pt x="6040026" y="5867597"/>
                  </a:lnTo>
                  <a:lnTo>
                    <a:pt x="6062911" y="5852167"/>
                  </a:lnTo>
                  <a:lnTo>
                    <a:pt x="6078340" y="5829283"/>
                  </a:lnTo>
                  <a:lnTo>
                    <a:pt x="6083998" y="5801258"/>
                  </a:lnTo>
                  <a:lnTo>
                    <a:pt x="6083998" y="71996"/>
                  </a:lnTo>
                  <a:lnTo>
                    <a:pt x="6078340" y="43971"/>
                  </a:lnTo>
                  <a:lnTo>
                    <a:pt x="6062911" y="21086"/>
                  </a:lnTo>
                  <a:lnTo>
                    <a:pt x="6040026" y="5657"/>
                  </a:lnTo>
                  <a:lnTo>
                    <a:pt x="6012002" y="0"/>
                  </a:lnTo>
                  <a:close/>
                </a:path>
              </a:pathLst>
            </a:custGeom>
            <a:solidFill>
              <a:srgbClr val="F1F4FA"/>
            </a:solidFill>
          </p:spPr>
          <p:txBody>
            <a:bodyPr wrap="square" lIns="0" tIns="0" rIns="0" bIns="0" rtlCol="0"/>
            <a:lstStyle/>
            <a:p>
              <a:endParaRPr sz="1693"/>
            </a:p>
          </p:txBody>
        </p:sp>
        <p:sp>
          <p:nvSpPr>
            <p:cNvPr id="24" name="object 8">
              <a:extLst>
                <a:ext uri="{FF2B5EF4-FFF2-40B4-BE49-F238E27FC236}">
                  <a16:creationId xmlns:a16="http://schemas.microsoft.com/office/drawing/2014/main" id="{B4F7B056-9A57-C106-E64F-F33E83D3590F}"/>
                </a:ext>
              </a:extLst>
            </p:cNvPr>
            <p:cNvSpPr/>
            <p:nvPr/>
          </p:nvSpPr>
          <p:spPr>
            <a:xfrm>
              <a:off x="457198" y="2296557"/>
              <a:ext cx="5828665" cy="5142865"/>
            </a:xfrm>
            <a:custGeom>
              <a:avLst/>
              <a:gdLst/>
              <a:ahLst/>
              <a:cxnLst/>
              <a:rect l="l" t="t" r="r" b="b"/>
              <a:pathLst>
                <a:path w="5828665" h="5142865">
                  <a:moveTo>
                    <a:pt x="5720397" y="0"/>
                  </a:moveTo>
                  <a:lnTo>
                    <a:pt x="108000" y="0"/>
                  </a:lnTo>
                  <a:lnTo>
                    <a:pt x="65960" y="8486"/>
                  </a:lnTo>
                  <a:lnTo>
                    <a:pt x="31630" y="31630"/>
                  </a:lnTo>
                  <a:lnTo>
                    <a:pt x="8486" y="65960"/>
                  </a:lnTo>
                  <a:lnTo>
                    <a:pt x="0" y="108000"/>
                  </a:lnTo>
                  <a:lnTo>
                    <a:pt x="0" y="5034597"/>
                  </a:lnTo>
                  <a:lnTo>
                    <a:pt x="8486" y="5076638"/>
                  </a:lnTo>
                  <a:lnTo>
                    <a:pt x="31630" y="5110967"/>
                  </a:lnTo>
                  <a:lnTo>
                    <a:pt x="65960" y="5134111"/>
                  </a:lnTo>
                  <a:lnTo>
                    <a:pt x="108000" y="5142598"/>
                  </a:lnTo>
                  <a:lnTo>
                    <a:pt x="5720397" y="5142598"/>
                  </a:lnTo>
                  <a:lnTo>
                    <a:pt x="5762438" y="5134111"/>
                  </a:lnTo>
                  <a:lnTo>
                    <a:pt x="5796767" y="5110967"/>
                  </a:lnTo>
                  <a:lnTo>
                    <a:pt x="5819911" y="5076638"/>
                  </a:lnTo>
                  <a:lnTo>
                    <a:pt x="5828398" y="5034597"/>
                  </a:lnTo>
                  <a:lnTo>
                    <a:pt x="5828398" y="108000"/>
                  </a:lnTo>
                  <a:lnTo>
                    <a:pt x="5819911" y="65960"/>
                  </a:lnTo>
                  <a:lnTo>
                    <a:pt x="5796767" y="31630"/>
                  </a:lnTo>
                  <a:lnTo>
                    <a:pt x="5762438" y="8486"/>
                  </a:lnTo>
                  <a:lnTo>
                    <a:pt x="5720397" y="0"/>
                  </a:lnTo>
                  <a:close/>
                </a:path>
              </a:pathLst>
            </a:custGeom>
            <a:solidFill>
              <a:srgbClr val="FFFFFF"/>
            </a:solidFill>
          </p:spPr>
          <p:txBody>
            <a:bodyPr wrap="square" lIns="0" tIns="0" rIns="0" bIns="0" rtlCol="0"/>
            <a:lstStyle/>
            <a:p>
              <a:endParaRPr sz="1693" dirty="0"/>
            </a:p>
          </p:txBody>
        </p:sp>
      </p:grpSp>
      <p:cxnSp>
        <p:nvCxnSpPr>
          <p:cNvPr id="32" name="Straight Connector 31">
            <a:extLst>
              <a:ext uri="{FF2B5EF4-FFF2-40B4-BE49-F238E27FC236}">
                <a16:creationId xmlns:a16="http://schemas.microsoft.com/office/drawing/2014/main" id="{A59E9678-A0C0-2543-9522-99A40D9ACF5E}"/>
              </a:ext>
            </a:extLst>
          </p:cNvPr>
          <p:cNvCxnSpPr>
            <a:cxnSpLocks/>
          </p:cNvCxnSpPr>
          <p:nvPr/>
        </p:nvCxnSpPr>
        <p:spPr>
          <a:xfrm>
            <a:off x="1455567" y="5245394"/>
            <a:ext cx="0" cy="3319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7228C7-790E-9F2E-831B-23E009318700}"/>
              </a:ext>
            </a:extLst>
          </p:cNvPr>
          <p:cNvCxnSpPr>
            <a:cxnSpLocks/>
          </p:cNvCxnSpPr>
          <p:nvPr/>
        </p:nvCxnSpPr>
        <p:spPr>
          <a:xfrm flipH="1">
            <a:off x="1443583" y="8565106"/>
            <a:ext cx="4953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29704DF9-9848-BB2D-B861-FE817FF019D1}"/>
              </a:ext>
            </a:extLst>
          </p:cNvPr>
          <p:cNvPicPr>
            <a:picLocks noChangeAspect="1"/>
          </p:cNvPicPr>
          <p:nvPr/>
        </p:nvPicPr>
        <p:blipFill>
          <a:blip r:embed="rId4"/>
          <a:stretch>
            <a:fillRect/>
          </a:stretch>
        </p:blipFill>
        <p:spPr>
          <a:xfrm>
            <a:off x="5600403" y="2038062"/>
            <a:ext cx="1892397" cy="2082907"/>
          </a:xfrm>
          <a:prstGeom prst="rect">
            <a:avLst/>
          </a:prstGeom>
        </p:spPr>
      </p:pic>
      <p:sp>
        <p:nvSpPr>
          <p:cNvPr id="64" name="TextBox 63">
            <a:extLst>
              <a:ext uri="{FF2B5EF4-FFF2-40B4-BE49-F238E27FC236}">
                <a16:creationId xmlns:a16="http://schemas.microsoft.com/office/drawing/2014/main" id="{4DB34F2A-D9BA-5C5D-B6F3-02D35F3AC3A3}"/>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2 of 3 </a:t>
            </a:r>
            <a:endParaRPr lang="en-US" sz="1050" dirty="0"/>
          </a:p>
        </p:txBody>
      </p:sp>
    </p:spTree>
    <p:extLst>
      <p:ext uri="{BB962C8B-B14F-4D97-AF65-F5344CB8AC3E}">
        <p14:creationId xmlns:p14="http://schemas.microsoft.com/office/powerpoint/2010/main" val="396990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AA3C-C9CB-CF3C-3940-C5B27A0E6AF9}"/>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D27AE51D-68F7-D512-A0D5-26165861F747}"/>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83AD36D2-4674-504F-F4AE-8047922FBBEE}"/>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latin typeface="Cera Pro" panose="00000500000000000000" pitchFamily="50" charset="0"/>
                <a:cs typeface="Tahoma"/>
              </a:rPr>
              <a:t>Data Investigation: </a:t>
            </a:r>
            <a:r>
              <a:rPr lang="en-US" sz="2000" u="sng" spc="-24" dirty="0">
                <a:latin typeface="Cera Pro" panose="00000500000000000000" pitchFamily="50" charset="0"/>
                <a:cs typeface="Tahoma"/>
              </a:rPr>
              <a:t>Is the Game/Ride Fair?</a:t>
            </a:r>
            <a:endParaRPr sz="2000" u="sng" dirty="0">
              <a:latin typeface="Cera Pro" panose="00000500000000000000" pitchFamily="50" charset="0"/>
              <a:cs typeface="Tahoma"/>
            </a:endParaRPr>
          </a:p>
        </p:txBody>
      </p:sp>
      <p:sp>
        <p:nvSpPr>
          <p:cNvPr id="10" name="object 13">
            <a:extLst>
              <a:ext uri="{FF2B5EF4-FFF2-40B4-BE49-F238E27FC236}">
                <a16:creationId xmlns:a16="http://schemas.microsoft.com/office/drawing/2014/main" id="{42BFEEC7-BA58-5685-973C-8CA2FFBE4FD9}"/>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DEFAC819-5255-8877-7636-3FA6E4BD433B}"/>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Kingdom Quest</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01CB6FF8-DD1F-EB0C-7395-2800B515F650}"/>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7E3C3966-C306-B360-9349-EFC7699DE590}"/>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212DC118-6FD3-009D-BA2C-3A501BB31709}"/>
              </a:ext>
            </a:extLst>
          </p:cNvPr>
          <p:cNvSpPr txBox="1"/>
          <p:nvPr/>
        </p:nvSpPr>
        <p:spPr>
          <a:xfrm>
            <a:off x="2002728" y="272961"/>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WORKSHEETS</a:t>
            </a:r>
          </a:p>
        </p:txBody>
      </p:sp>
      <p:sp>
        <p:nvSpPr>
          <p:cNvPr id="39" name="TextBox 38">
            <a:extLst>
              <a:ext uri="{FF2B5EF4-FFF2-40B4-BE49-F238E27FC236}">
                <a16:creationId xmlns:a16="http://schemas.microsoft.com/office/drawing/2014/main" id="{5DA442F5-8E3D-A907-45D8-77C0F38C4FAC}"/>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40" name="object 11">
            <a:extLst>
              <a:ext uri="{FF2B5EF4-FFF2-40B4-BE49-F238E27FC236}">
                <a16:creationId xmlns:a16="http://schemas.microsoft.com/office/drawing/2014/main" id="{67D2C03A-6893-B85A-7F1A-EBCC47EFFCD3}"/>
              </a:ext>
            </a:extLst>
          </p:cNvPr>
          <p:cNvSpPr txBox="1"/>
          <p:nvPr/>
        </p:nvSpPr>
        <p:spPr>
          <a:xfrm>
            <a:off x="785263" y="2468875"/>
            <a:ext cx="6160777" cy="258092"/>
          </a:xfrm>
          <a:prstGeom prst="rect">
            <a:avLst/>
          </a:prstGeom>
        </p:spPr>
        <p:txBody>
          <a:bodyPr vert="horz" wrap="square" lIns="0" tIns="11946" rIns="0" bIns="0" rtlCol="0">
            <a:spAutoFit/>
          </a:bodyPr>
          <a:lstStyle/>
          <a:p>
            <a:pPr marL="11946" marR="4778">
              <a:lnSpc>
                <a:spcPct val="125000"/>
              </a:lnSpc>
              <a:spcBef>
                <a:spcPts val="94"/>
              </a:spcBef>
            </a:pPr>
            <a:r>
              <a:rPr lang="en-US" sz="1400" b="1" spc="19" dirty="0">
                <a:solidFill>
                  <a:srgbClr val="4C4D4F"/>
                </a:solidFill>
                <a:latin typeface="Cera Pro" panose="00000500000000000000" pitchFamily="50" charset="0"/>
                <a:cs typeface="Tahoma"/>
              </a:rPr>
              <a:t>1. Was the game/ride fair? Why or why not?</a:t>
            </a:r>
            <a:endParaRPr lang="en-US" sz="1400" spc="19" dirty="0">
              <a:solidFill>
                <a:srgbClr val="4C4D4F"/>
              </a:solidFill>
              <a:latin typeface="Cera Pro" panose="00000500000000000000" pitchFamily="50" charset="0"/>
              <a:cs typeface="Tahoma"/>
            </a:endParaRPr>
          </a:p>
        </p:txBody>
      </p:sp>
      <p:sp>
        <p:nvSpPr>
          <p:cNvPr id="41" name="object 14">
            <a:extLst>
              <a:ext uri="{FF2B5EF4-FFF2-40B4-BE49-F238E27FC236}">
                <a16:creationId xmlns:a16="http://schemas.microsoft.com/office/drawing/2014/main" id="{3DB33F49-86F2-4712-83C3-F1D8E57BF8DB}"/>
              </a:ext>
            </a:extLst>
          </p:cNvPr>
          <p:cNvSpPr txBox="1"/>
          <p:nvPr/>
        </p:nvSpPr>
        <p:spPr>
          <a:xfrm>
            <a:off x="728663" y="2012584"/>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4 – Drawing Conclusions</a:t>
            </a:r>
            <a:endParaRPr dirty="0">
              <a:solidFill>
                <a:srgbClr val="3FAE56"/>
              </a:solidFill>
              <a:latin typeface="Cera Pro" panose="00000500000000000000" pitchFamily="50" charset="0"/>
              <a:cs typeface="Tahoma"/>
            </a:endParaRPr>
          </a:p>
        </p:txBody>
      </p:sp>
      <p:cxnSp>
        <p:nvCxnSpPr>
          <p:cNvPr id="2" name="Straight Connector 1">
            <a:extLst>
              <a:ext uri="{FF2B5EF4-FFF2-40B4-BE49-F238E27FC236}">
                <a16:creationId xmlns:a16="http://schemas.microsoft.com/office/drawing/2014/main" id="{D9E58BA2-4B10-B0CE-AF38-2C8A78DF0098}"/>
              </a:ext>
            </a:extLst>
          </p:cNvPr>
          <p:cNvCxnSpPr/>
          <p:nvPr/>
        </p:nvCxnSpPr>
        <p:spPr>
          <a:xfrm>
            <a:off x="898988" y="2987636"/>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23EDCED-25BE-7408-427A-D561534DCBE1}"/>
              </a:ext>
            </a:extLst>
          </p:cNvPr>
          <p:cNvCxnSpPr/>
          <p:nvPr/>
        </p:nvCxnSpPr>
        <p:spPr>
          <a:xfrm>
            <a:off x="887004" y="3345516"/>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bject 11">
            <a:extLst>
              <a:ext uri="{FF2B5EF4-FFF2-40B4-BE49-F238E27FC236}">
                <a16:creationId xmlns:a16="http://schemas.microsoft.com/office/drawing/2014/main" id="{C88B7B15-7684-8BDD-F9E1-748A66832604}"/>
              </a:ext>
            </a:extLst>
          </p:cNvPr>
          <p:cNvSpPr txBox="1"/>
          <p:nvPr/>
        </p:nvSpPr>
        <p:spPr>
          <a:xfrm>
            <a:off x="786248" y="3746555"/>
            <a:ext cx="6160777" cy="258092"/>
          </a:xfrm>
          <a:prstGeom prst="rect">
            <a:avLst/>
          </a:prstGeom>
        </p:spPr>
        <p:txBody>
          <a:bodyPr vert="horz" wrap="square" lIns="0" tIns="11946" rIns="0" bIns="0" rtlCol="0">
            <a:spAutoFit/>
          </a:bodyPr>
          <a:lstStyle/>
          <a:p>
            <a:pPr marL="11946" marR="4778">
              <a:lnSpc>
                <a:spcPct val="125000"/>
              </a:lnSpc>
              <a:spcBef>
                <a:spcPts val="94"/>
              </a:spcBef>
            </a:pPr>
            <a:r>
              <a:rPr lang="en-US" sz="1400" b="1" spc="19" dirty="0">
                <a:solidFill>
                  <a:srgbClr val="4C4D4F"/>
                </a:solidFill>
                <a:latin typeface="Cera Pro" panose="00000500000000000000" pitchFamily="50" charset="0"/>
                <a:cs typeface="Tahoma"/>
              </a:rPr>
              <a:t>2. What could make it more fair?</a:t>
            </a:r>
            <a:endParaRPr lang="en-US" sz="1400" spc="19" dirty="0">
              <a:solidFill>
                <a:srgbClr val="4C4D4F"/>
              </a:solidFill>
              <a:latin typeface="Cera Pro" panose="00000500000000000000" pitchFamily="50" charset="0"/>
              <a:cs typeface="Tahoma"/>
            </a:endParaRPr>
          </a:p>
        </p:txBody>
      </p:sp>
      <p:cxnSp>
        <p:nvCxnSpPr>
          <p:cNvPr id="5" name="Straight Connector 4">
            <a:extLst>
              <a:ext uri="{FF2B5EF4-FFF2-40B4-BE49-F238E27FC236}">
                <a16:creationId xmlns:a16="http://schemas.microsoft.com/office/drawing/2014/main" id="{089D6B23-084A-F9CD-B812-2F9C6F734E0A}"/>
              </a:ext>
            </a:extLst>
          </p:cNvPr>
          <p:cNvCxnSpPr/>
          <p:nvPr/>
        </p:nvCxnSpPr>
        <p:spPr>
          <a:xfrm>
            <a:off x="899973" y="4265316"/>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5AD8C8-32A5-CE65-75C8-167FDF5084EA}"/>
              </a:ext>
            </a:extLst>
          </p:cNvPr>
          <p:cNvCxnSpPr/>
          <p:nvPr/>
        </p:nvCxnSpPr>
        <p:spPr>
          <a:xfrm>
            <a:off x="887989" y="4623196"/>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11">
            <a:extLst>
              <a:ext uri="{FF2B5EF4-FFF2-40B4-BE49-F238E27FC236}">
                <a16:creationId xmlns:a16="http://schemas.microsoft.com/office/drawing/2014/main" id="{E3689580-3E2A-F350-285B-C0C598C2AAFD}"/>
              </a:ext>
            </a:extLst>
          </p:cNvPr>
          <p:cNvSpPr txBox="1"/>
          <p:nvPr/>
        </p:nvSpPr>
        <p:spPr>
          <a:xfrm>
            <a:off x="760933" y="5000969"/>
            <a:ext cx="6160777" cy="258092"/>
          </a:xfrm>
          <a:prstGeom prst="rect">
            <a:avLst/>
          </a:prstGeom>
        </p:spPr>
        <p:txBody>
          <a:bodyPr vert="horz" wrap="square" lIns="0" tIns="11946" rIns="0" bIns="0" rtlCol="0">
            <a:spAutoFit/>
          </a:bodyPr>
          <a:lstStyle/>
          <a:p>
            <a:pPr marL="11946" marR="4778">
              <a:lnSpc>
                <a:spcPct val="125000"/>
              </a:lnSpc>
              <a:spcBef>
                <a:spcPts val="94"/>
              </a:spcBef>
            </a:pPr>
            <a:r>
              <a:rPr lang="en-US" sz="1400" b="1" spc="19" dirty="0">
                <a:solidFill>
                  <a:srgbClr val="4C4D4F"/>
                </a:solidFill>
                <a:latin typeface="Cera Pro" panose="00000500000000000000" pitchFamily="50" charset="0"/>
                <a:cs typeface="Tahoma"/>
              </a:rPr>
              <a:t>3. If you did the investigation again, what would you change?</a:t>
            </a:r>
            <a:endParaRPr lang="en-US" sz="1400" spc="19" dirty="0">
              <a:solidFill>
                <a:srgbClr val="4C4D4F"/>
              </a:solidFill>
              <a:latin typeface="Cera Pro" panose="00000500000000000000" pitchFamily="50" charset="0"/>
              <a:cs typeface="Tahoma"/>
            </a:endParaRPr>
          </a:p>
        </p:txBody>
      </p:sp>
      <p:cxnSp>
        <p:nvCxnSpPr>
          <p:cNvPr id="8" name="Straight Connector 7">
            <a:extLst>
              <a:ext uri="{FF2B5EF4-FFF2-40B4-BE49-F238E27FC236}">
                <a16:creationId xmlns:a16="http://schemas.microsoft.com/office/drawing/2014/main" id="{AD32C386-4059-E99D-D115-FB3FF1BABB06}"/>
              </a:ext>
            </a:extLst>
          </p:cNvPr>
          <p:cNvCxnSpPr/>
          <p:nvPr/>
        </p:nvCxnSpPr>
        <p:spPr>
          <a:xfrm>
            <a:off x="874658" y="5519730"/>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73ECA0-2C45-83F7-DB94-B90E31D9ADAA}"/>
              </a:ext>
            </a:extLst>
          </p:cNvPr>
          <p:cNvCxnSpPr/>
          <p:nvPr/>
        </p:nvCxnSpPr>
        <p:spPr>
          <a:xfrm>
            <a:off x="862674" y="5877610"/>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11">
            <a:extLst>
              <a:ext uri="{FF2B5EF4-FFF2-40B4-BE49-F238E27FC236}">
                <a16:creationId xmlns:a16="http://schemas.microsoft.com/office/drawing/2014/main" id="{53B46163-1290-B296-4297-D7F5D010864E}"/>
              </a:ext>
            </a:extLst>
          </p:cNvPr>
          <p:cNvSpPr txBox="1"/>
          <p:nvPr/>
        </p:nvSpPr>
        <p:spPr>
          <a:xfrm>
            <a:off x="785263" y="6744230"/>
            <a:ext cx="6160777" cy="1668735"/>
          </a:xfrm>
          <a:prstGeom prst="rect">
            <a:avLst/>
          </a:prstGeom>
        </p:spPr>
        <p:txBody>
          <a:bodyPr vert="horz" wrap="square" lIns="0" tIns="11946" rIns="0" bIns="0" rtlCol="0">
            <a:spAutoFit/>
          </a:bodyPr>
          <a:lstStyle/>
          <a:p>
            <a:pPr marL="297696" marR="4778" indent="-285750">
              <a:lnSpc>
                <a:spcPct val="125000"/>
              </a:lnSpc>
              <a:spcBef>
                <a:spcPts val="94"/>
              </a:spcBef>
              <a:buFontTx/>
              <a:buChar char="-"/>
            </a:pPr>
            <a:r>
              <a:rPr lang="en-US" sz="1400" spc="19" dirty="0">
                <a:solidFill>
                  <a:srgbClr val="4C4D4F"/>
                </a:solidFill>
                <a:latin typeface="Cera Pro" panose="00000500000000000000" pitchFamily="50" charset="0"/>
                <a:cs typeface="Tahoma"/>
              </a:rPr>
              <a:t>Analyzing Data: How did our graph help us see patterns?</a:t>
            </a:r>
          </a:p>
          <a:p>
            <a:pPr marL="297696" marR="4778" indent="-285750">
              <a:lnSpc>
                <a:spcPct val="125000"/>
              </a:lnSpc>
              <a:spcBef>
                <a:spcPts val="94"/>
              </a:spcBef>
              <a:buFontTx/>
              <a:buChar char="-"/>
            </a:pPr>
            <a:r>
              <a:rPr lang="en-US" sz="1400" spc="19" dirty="0">
                <a:solidFill>
                  <a:srgbClr val="4C4D4F"/>
                </a:solidFill>
                <a:latin typeface="Cera Pro" panose="00000500000000000000" pitchFamily="50" charset="0"/>
                <a:cs typeface="Tahoma"/>
              </a:rPr>
              <a:t>Planning Investigations: How did we keep the test fair?</a:t>
            </a:r>
          </a:p>
          <a:p>
            <a:pPr marL="297696" marR="4778" indent="-285750">
              <a:lnSpc>
                <a:spcPct val="125000"/>
              </a:lnSpc>
              <a:spcBef>
                <a:spcPts val="94"/>
              </a:spcBef>
              <a:buFontTx/>
              <a:buChar char="-"/>
            </a:pPr>
            <a:r>
              <a:rPr lang="en-US" sz="1400" spc="19" dirty="0">
                <a:solidFill>
                  <a:srgbClr val="4C4D4F"/>
                </a:solidFill>
                <a:latin typeface="Cera Pro" panose="00000500000000000000" pitchFamily="50" charset="0"/>
                <a:cs typeface="Tahoma"/>
              </a:rPr>
              <a:t>Arguing from Evidence: What evidence supports your conclusion?</a:t>
            </a:r>
          </a:p>
          <a:p>
            <a:pPr marL="11946" marR="4778">
              <a:lnSpc>
                <a:spcPct val="125000"/>
              </a:lnSpc>
              <a:spcBef>
                <a:spcPts val="94"/>
              </a:spcBef>
            </a:pPr>
            <a:endParaRPr lang="en-US" sz="1400" b="1" spc="19" dirty="0">
              <a:latin typeface="Cera Pro" panose="00000500000000000000" pitchFamily="50" charset="0"/>
              <a:cs typeface="Tahoma"/>
            </a:endParaRPr>
          </a:p>
          <a:p>
            <a:pPr marL="11946" marR="4778">
              <a:lnSpc>
                <a:spcPct val="125000"/>
              </a:lnSpc>
              <a:spcBef>
                <a:spcPts val="94"/>
              </a:spcBef>
            </a:pPr>
            <a:r>
              <a:rPr lang="en-US" sz="1400" b="1" spc="19" dirty="0">
                <a:latin typeface="Cera Pro" panose="00000500000000000000" pitchFamily="50" charset="0"/>
                <a:cs typeface="Tahoma"/>
              </a:rPr>
              <a:t>Final Statement: I think the game/ride IS or IS NOT fair because…</a:t>
            </a:r>
          </a:p>
          <a:p>
            <a:pPr marL="297696" marR="4778" indent="-285750">
              <a:lnSpc>
                <a:spcPct val="125000"/>
              </a:lnSpc>
              <a:spcBef>
                <a:spcPts val="94"/>
              </a:spcBef>
              <a:buFontTx/>
              <a:buChar char="-"/>
            </a:pPr>
            <a:endParaRPr lang="en-US" sz="1400" spc="19" dirty="0">
              <a:solidFill>
                <a:srgbClr val="4C4D4F"/>
              </a:solidFill>
              <a:latin typeface="Cera Pro" panose="00000500000000000000" pitchFamily="50" charset="0"/>
              <a:cs typeface="Tahoma"/>
            </a:endParaRPr>
          </a:p>
        </p:txBody>
      </p:sp>
      <p:sp>
        <p:nvSpPr>
          <p:cNvPr id="14" name="object 14">
            <a:extLst>
              <a:ext uri="{FF2B5EF4-FFF2-40B4-BE49-F238E27FC236}">
                <a16:creationId xmlns:a16="http://schemas.microsoft.com/office/drawing/2014/main" id="{A7043003-25C3-3AE5-AAFD-3C0FE82DDD61}"/>
              </a:ext>
            </a:extLst>
          </p:cNvPr>
          <p:cNvSpPr txBox="1"/>
          <p:nvPr/>
        </p:nvSpPr>
        <p:spPr>
          <a:xfrm>
            <a:off x="728663" y="6287939"/>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5 – Reflection &amp; NGSS Connections</a:t>
            </a:r>
            <a:endParaRPr dirty="0">
              <a:solidFill>
                <a:srgbClr val="3FAE56"/>
              </a:solidFill>
              <a:latin typeface="Cera Pro" panose="00000500000000000000" pitchFamily="50" charset="0"/>
              <a:cs typeface="Tahoma"/>
            </a:endParaRPr>
          </a:p>
        </p:txBody>
      </p:sp>
      <p:cxnSp>
        <p:nvCxnSpPr>
          <p:cNvPr id="16" name="Straight Connector 15">
            <a:extLst>
              <a:ext uri="{FF2B5EF4-FFF2-40B4-BE49-F238E27FC236}">
                <a16:creationId xmlns:a16="http://schemas.microsoft.com/office/drawing/2014/main" id="{FC5DB42E-77D2-FA37-2CE3-2B4C984E7188}"/>
              </a:ext>
            </a:extLst>
          </p:cNvPr>
          <p:cNvCxnSpPr/>
          <p:nvPr/>
        </p:nvCxnSpPr>
        <p:spPr>
          <a:xfrm>
            <a:off x="772917" y="8456427"/>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B721A8-05C8-17E0-1867-C56EAEC987BD}"/>
              </a:ext>
            </a:extLst>
          </p:cNvPr>
          <p:cNvCxnSpPr/>
          <p:nvPr/>
        </p:nvCxnSpPr>
        <p:spPr>
          <a:xfrm>
            <a:off x="760933" y="8814307"/>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07D18A3-BCA2-8644-314C-72BCCDBEDF89}"/>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3 of 3 </a:t>
            </a:r>
            <a:endParaRPr lang="en-US" sz="1050" dirty="0"/>
          </a:p>
        </p:txBody>
      </p:sp>
    </p:spTree>
    <p:extLst>
      <p:ext uri="{BB962C8B-B14F-4D97-AF65-F5344CB8AC3E}">
        <p14:creationId xmlns:p14="http://schemas.microsoft.com/office/powerpoint/2010/main" val="133394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0386-B57D-FF21-A2E9-BC9AF48ED76D}"/>
            </a:ext>
          </a:extLst>
        </p:cNvPr>
        <p:cNvGrpSpPr/>
        <p:nvPr/>
      </p:nvGrpSpPr>
      <p:grpSpPr>
        <a:xfrm>
          <a:off x="0" y="0"/>
          <a:ext cx="0" cy="0"/>
          <a:chOff x="0" y="0"/>
          <a:chExt cx="0" cy="0"/>
        </a:xfrm>
      </p:grpSpPr>
      <p:sp>
        <p:nvSpPr>
          <p:cNvPr id="13" name="object 13">
            <a:extLst>
              <a:ext uri="{FF2B5EF4-FFF2-40B4-BE49-F238E27FC236}">
                <a16:creationId xmlns:a16="http://schemas.microsoft.com/office/drawing/2014/main" id="{98F33893-F1A0-1894-343E-D177A2ABF6EB}"/>
              </a:ext>
            </a:extLst>
          </p:cNvPr>
          <p:cNvSpPr/>
          <p:nvPr/>
        </p:nvSpPr>
        <p:spPr>
          <a:xfrm>
            <a:off x="0" y="0"/>
            <a:ext cx="7772400" cy="1877069"/>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00A2DA"/>
          </a:solidFill>
        </p:spPr>
        <p:txBody>
          <a:bodyPr wrap="square" lIns="0" tIns="0" rIns="0" bIns="0" rtlCol="0"/>
          <a:lstStyle/>
          <a:p>
            <a:endParaRPr sz="1693"/>
          </a:p>
        </p:txBody>
      </p:sp>
      <p:sp>
        <p:nvSpPr>
          <p:cNvPr id="15" name="object 15">
            <a:extLst>
              <a:ext uri="{FF2B5EF4-FFF2-40B4-BE49-F238E27FC236}">
                <a16:creationId xmlns:a16="http://schemas.microsoft.com/office/drawing/2014/main" id="{C37335AC-B79B-9C91-CE9E-839B01EE79F0}"/>
              </a:ext>
            </a:extLst>
          </p:cNvPr>
          <p:cNvSpPr/>
          <p:nvPr/>
        </p:nvSpPr>
        <p:spPr>
          <a:xfrm>
            <a:off x="441059" y="282326"/>
            <a:ext cx="3401483" cy="348039"/>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7" name="object 17">
            <a:extLst>
              <a:ext uri="{FF2B5EF4-FFF2-40B4-BE49-F238E27FC236}">
                <a16:creationId xmlns:a16="http://schemas.microsoft.com/office/drawing/2014/main" id="{F58F8331-7E40-52A9-5003-6C644188245C}"/>
              </a:ext>
            </a:extLst>
          </p:cNvPr>
          <p:cNvSpPr txBox="1">
            <a:spLocks noGrp="1"/>
          </p:cNvSpPr>
          <p:nvPr>
            <p:ph type="title"/>
          </p:nvPr>
        </p:nvSpPr>
        <p:spPr>
          <a:xfrm>
            <a:off x="471880" y="700782"/>
            <a:ext cx="6319338" cy="504505"/>
          </a:xfrm>
          <a:prstGeom prst="rect">
            <a:avLst/>
          </a:prstGeom>
        </p:spPr>
        <p:txBody>
          <a:bodyPr vert="horz" wrap="square" lIns="0" tIns="11946" rIns="0" bIns="0" rtlCol="0">
            <a:spAutoFit/>
          </a:bodyPr>
          <a:lstStyle/>
          <a:p>
            <a:pPr marL="11946">
              <a:lnSpc>
                <a:spcPct val="100000"/>
              </a:lnSpc>
              <a:spcBef>
                <a:spcPts val="94"/>
              </a:spcBef>
            </a:pPr>
            <a:r>
              <a:rPr lang="en-US" sz="3200" dirty="0">
                <a:latin typeface="Cera Pro" panose="00000500000000000000" pitchFamily="50" charset="0"/>
              </a:rPr>
              <a:t>LEGO® Build &amp; Test</a:t>
            </a:r>
            <a:endParaRPr sz="3200" dirty="0">
              <a:latin typeface="Cera Pro" panose="00000500000000000000" pitchFamily="50" charset="0"/>
            </a:endParaRPr>
          </a:p>
        </p:txBody>
      </p:sp>
      <p:sp>
        <p:nvSpPr>
          <p:cNvPr id="3" name="object 6">
            <a:extLst>
              <a:ext uri="{FF2B5EF4-FFF2-40B4-BE49-F238E27FC236}">
                <a16:creationId xmlns:a16="http://schemas.microsoft.com/office/drawing/2014/main" id="{DD787B1C-1636-EC7C-CA1B-1CD0FF181660}"/>
              </a:ext>
            </a:extLst>
          </p:cNvPr>
          <p:cNvSpPr txBox="1"/>
          <p:nvPr/>
        </p:nvSpPr>
        <p:spPr>
          <a:xfrm>
            <a:off x="499466" y="1240745"/>
            <a:ext cx="4894467" cy="500025"/>
          </a:xfrm>
          <a:prstGeom prst="rect">
            <a:avLst/>
          </a:prstGeom>
        </p:spPr>
        <p:txBody>
          <a:bodyPr vert="horz" wrap="square" lIns="0" tIns="4778" rIns="0" bIns="0" rtlCol="0">
            <a:spAutoFit/>
          </a:bodyPr>
          <a:lstStyle/>
          <a:p>
            <a:pPr marL="11946" marR="4778">
              <a:lnSpc>
                <a:spcPct val="104200"/>
              </a:lnSpc>
              <a:spcBef>
                <a:spcPts val="38"/>
              </a:spcBef>
            </a:pPr>
            <a:r>
              <a:rPr lang="en-GB" sz="1050" spc="-24" dirty="0">
                <a:solidFill>
                  <a:schemeClr val="bg1"/>
                </a:solidFill>
                <a:latin typeface="Cera Pro" panose="00000500000000000000" pitchFamily="50" charset="0"/>
                <a:cs typeface="Tahoma"/>
              </a:rPr>
              <a:t>In the Build and Test area, students will find brick pits featuring car pieces including wheels, body pieces, and axels. They can then use two different ramps to test the durability and speed of their cars. </a:t>
            </a:r>
            <a:endParaRPr sz="1050" dirty="0">
              <a:solidFill>
                <a:schemeClr val="bg1"/>
              </a:solidFill>
              <a:latin typeface="Cera Pro" panose="00000500000000000000" pitchFamily="50" charset="0"/>
              <a:cs typeface="Tahoma"/>
            </a:endParaRPr>
          </a:p>
        </p:txBody>
      </p:sp>
      <p:sp>
        <p:nvSpPr>
          <p:cNvPr id="14" name="object 8">
            <a:extLst>
              <a:ext uri="{FF2B5EF4-FFF2-40B4-BE49-F238E27FC236}">
                <a16:creationId xmlns:a16="http://schemas.microsoft.com/office/drawing/2014/main" id="{5B703405-6457-3867-D0E0-DE704AD31350}"/>
              </a:ext>
            </a:extLst>
          </p:cNvPr>
          <p:cNvSpPr/>
          <p:nvPr/>
        </p:nvSpPr>
        <p:spPr>
          <a:xfrm>
            <a:off x="499466" y="5731387"/>
            <a:ext cx="6473202" cy="1077632"/>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16" name="object 11">
            <a:extLst>
              <a:ext uri="{FF2B5EF4-FFF2-40B4-BE49-F238E27FC236}">
                <a16:creationId xmlns:a16="http://schemas.microsoft.com/office/drawing/2014/main" id="{87440718-B7A0-DC62-BDC2-805EE203964E}"/>
              </a:ext>
            </a:extLst>
          </p:cNvPr>
          <p:cNvSpPr txBox="1"/>
          <p:nvPr/>
        </p:nvSpPr>
        <p:spPr>
          <a:xfrm>
            <a:off x="615108" y="5821269"/>
            <a:ext cx="6160777" cy="1064530"/>
          </a:xfrm>
          <a:prstGeom prst="rect">
            <a:avLst/>
          </a:prstGeom>
        </p:spPr>
        <p:txBody>
          <a:bodyPr vert="horz" wrap="square" lIns="0" tIns="11946" rIns="0" bIns="0" rtlCol="0">
            <a:spAutoFit/>
          </a:bodyPr>
          <a:lstStyle/>
          <a:p>
            <a:pPr marL="11946" marR="4778">
              <a:lnSpc>
                <a:spcPct val="125000"/>
              </a:lnSpc>
              <a:spcBef>
                <a:spcPts val="94"/>
              </a:spcBef>
            </a:pPr>
            <a:r>
              <a:rPr lang="en-GB" sz="1100" spc="14" dirty="0">
                <a:solidFill>
                  <a:srgbClr val="4C4D4F"/>
                </a:solidFill>
                <a:latin typeface="Cera Pro" panose="00000500000000000000" pitchFamily="50" charset="0"/>
                <a:cs typeface="Tahoma"/>
              </a:rPr>
              <a:t>Students must build cars and race them against other students’ builds. Students need to observe which cars win the race and critically consider what design features are more prominent in the winning cars. They are then asked to tick which features listed on their worksheet help the cars go faster.</a:t>
            </a:r>
            <a:endParaRPr lang="en-US" sz="1100" spc="14" dirty="0">
              <a:solidFill>
                <a:srgbClr val="4C4D4F"/>
              </a:solidFill>
              <a:latin typeface="Cera Pro" panose="00000500000000000000" pitchFamily="50" charset="0"/>
              <a:cs typeface="Tahoma"/>
            </a:endParaRPr>
          </a:p>
          <a:p>
            <a:pPr marL="11946" marR="4778">
              <a:lnSpc>
                <a:spcPct val="125000"/>
              </a:lnSpc>
              <a:spcBef>
                <a:spcPts val="94"/>
              </a:spcBef>
            </a:pPr>
            <a:endParaRPr lang="en-US" sz="1100" spc="14" dirty="0">
              <a:solidFill>
                <a:srgbClr val="4C4D4F"/>
              </a:solidFill>
              <a:latin typeface="Cera Pro" panose="00000500000000000000" pitchFamily="50" charset="0"/>
              <a:cs typeface="Tahoma"/>
            </a:endParaRPr>
          </a:p>
        </p:txBody>
      </p:sp>
      <p:sp>
        <p:nvSpPr>
          <p:cNvPr id="18" name="object 14">
            <a:extLst>
              <a:ext uri="{FF2B5EF4-FFF2-40B4-BE49-F238E27FC236}">
                <a16:creationId xmlns:a16="http://schemas.microsoft.com/office/drawing/2014/main" id="{8D0C6D5A-7C50-EC6B-F30D-F8B6157C0FF2}"/>
              </a:ext>
            </a:extLst>
          </p:cNvPr>
          <p:cNvSpPr txBox="1"/>
          <p:nvPr/>
        </p:nvSpPr>
        <p:spPr>
          <a:xfrm>
            <a:off x="450275" y="5309620"/>
            <a:ext cx="1696126" cy="384373"/>
          </a:xfrm>
          <a:prstGeom prst="rect">
            <a:avLst/>
          </a:prstGeom>
          <a:solidFill>
            <a:srgbClr val="FFFFFF"/>
          </a:solidFill>
        </p:spPr>
        <p:txBody>
          <a:bodyPr vert="horz" wrap="square" lIns="0" tIns="75856" rIns="0" bIns="0" rtlCol="0">
            <a:spAutoFit/>
          </a:bodyPr>
          <a:lstStyle/>
          <a:p>
            <a:pPr marL="81230">
              <a:spcBef>
                <a:spcPts val="597"/>
              </a:spcBef>
            </a:pPr>
            <a:r>
              <a:rPr sz="2000" b="1" spc="-24" dirty="0">
                <a:solidFill>
                  <a:srgbClr val="00A2DA"/>
                </a:solidFill>
                <a:latin typeface="Cera Pro" panose="00000500000000000000" pitchFamily="50" charset="0"/>
                <a:cs typeface="Tahoma"/>
              </a:rPr>
              <a:t>Challenge</a:t>
            </a:r>
            <a:endParaRPr sz="2000" dirty="0">
              <a:solidFill>
                <a:srgbClr val="00A2DA"/>
              </a:solidFill>
              <a:latin typeface="Cera Pro" panose="00000500000000000000" pitchFamily="50" charset="0"/>
              <a:cs typeface="Tahoma"/>
            </a:endParaRPr>
          </a:p>
        </p:txBody>
      </p:sp>
      <p:sp>
        <p:nvSpPr>
          <p:cNvPr id="21" name="object 8">
            <a:extLst>
              <a:ext uri="{FF2B5EF4-FFF2-40B4-BE49-F238E27FC236}">
                <a16:creationId xmlns:a16="http://schemas.microsoft.com/office/drawing/2014/main" id="{1F995AE1-807F-D38E-5FBD-5DE7EE0A2103}"/>
              </a:ext>
            </a:extLst>
          </p:cNvPr>
          <p:cNvSpPr/>
          <p:nvPr/>
        </p:nvSpPr>
        <p:spPr>
          <a:xfrm>
            <a:off x="499466" y="7401366"/>
            <a:ext cx="4894467" cy="1079614"/>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22" name="object 11">
            <a:extLst>
              <a:ext uri="{FF2B5EF4-FFF2-40B4-BE49-F238E27FC236}">
                <a16:creationId xmlns:a16="http://schemas.microsoft.com/office/drawing/2014/main" id="{0CC469F5-4EA3-18ED-BA0C-0309A0246028}"/>
              </a:ext>
            </a:extLst>
          </p:cNvPr>
          <p:cNvSpPr txBox="1"/>
          <p:nvPr/>
        </p:nvSpPr>
        <p:spPr>
          <a:xfrm>
            <a:off x="602184" y="7475122"/>
            <a:ext cx="4658239" cy="840110"/>
          </a:xfrm>
          <a:prstGeom prst="rect">
            <a:avLst/>
          </a:prstGeom>
        </p:spPr>
        <p:txBody>
          <a:bodyPr vert="horz" wrap="square" lIns="0" tIns="11946" rIns="0" bIns="0" rtlCol="0">
            <a:spAutoFit/>
          </a:bodyPr>
          <a:lstStyle/>
          <a:p>
            <a:pPr marR="4778" indent="-173736">
              <a:lnSpc>
                <a:spcPct val="125000"/>
              </a:lnSpc>
              <a:spcBef>
                <a:spcPts val="94"/>
              </a:spcBef>
            </a:pPr>
            <a:r>
              <a:rPr lang="en-GB" sz="1100" spc="5" dirty="0">
                <a:solidFill>
                  <a:srgbClr val="4C4D4F"/>
                </a:solidFill>
                <a:latin typeface="Cera Pro" panose="00000500000000000000" pitchFamily="50" charset="0"/>
                <a:cs typeface="Tahoma"/>
              </a:rPr>
              <a:t>Students are challenged to review the data from build and test and determine the design features needed for a fast car. They are asked to list the top 5 features.​ They are then tasked with creating a visual design of the car featuring the five most important design elements.</a:t>
            </a:r>
            <a:endParaRPr lang="en-GB" sz="1100" spc="9" dirty="0">
              <a:solidFill>
                <a:srgbClr val="4C4D4F"/>
              </a:solidFill>
              <a:latin typeface="Cera Pro" panose="00000500000000000000" pitchFamily="50" charset="0"/>
              <a:cs typeface="Tahoma"/>
            </a:endParaRPr>
          </a:p>
        </p:txBody>
      </p:sp>
      <p:sp>
        <p:nvSpPr>
          <p:cNvPr id="23" name="object 14">
            <a:extLst>
              <a:ext uri="{FF2B5EF4-FFF2-40B4-BE49-F238E27FC236}">
                <a16:creationId xmlns:a16="http://schemas.microsoft.com/office/drawing/2014/main" id="{8AC11FC5-12E5-53A3-280D-B071A59024D5}"/>
              </a:ext>
            </a:extLst>
          </p:cNvPr>
          <p:cNvSpPr txBox="1"/>
          <p:nvPr/>
        </p:nvSpPr>
        <p:spPr>
          <a:xfrm>
            <a:off x="499466" y="6970420"/>
            <a:ext cx="1897000" cy="384373"/>
          </a:xfrm>
          <a:prstGeom prst="rect">
            <a:avLst/>
          </a:prstGeom>
          <a:solidFill>
            <a:srgbClr val="FFFFFF"/>
          </a:solidFill>
        </p:spPr>
        <p:txBody>
          <a:bodyPr vert="horz" wrap="square" lIns="0" tIns="75856" rIns="0" bIns="0" rtlCol="0">
            <a:spAutoFit/>
          </a:bodyPr>
          <a:lstStyle/>
          <a:p>
            <a:pPr marL="81230">
              <a:spcBef>
                <a:spcPts val="597"/>
              </a:spcBef>
            </a:pPr>
            <a:r>
              <a:rPr lang="en-US" sz="2000" b="1" spc="-24" dirty="0">
                <a:solidFill>
                  <a:srgbClr val="00A2DA"/>
                </a:solidFill>
                <a:latin typeface="Cera Pro" panose="00000500000000000000" pitchFamily="50" charset="0"/>
                <a:cs typeface="Tahoma"/>
              </a:rPr>
              <a:t>Post Challenge</a:t>
            </a:r>
            <a:endParaRPr sz="2000" dirty="0">
              <a:solidFill>
                <a:srgbClr val="00A2DA"/>
              </a:solidFill>
              <a:latin typeface="Cera Pro" panose="00000500000000000000" pitchFamily="50" charset="0"/>
              <a:cs typeface="Tahoma"/>
            </a:endParaRPr>
          </a:p>
        </p:txBody>
      </p:sp>
      <p:sp>
        <p:nvSpPr>
          <p:cNvPr id="29" name="object 14">
            <a:extLst>
              <a:ext uri="{FF2B5EF4-FFF2-40B4-BE49-F238E27FC236}">
                <a16:creationId xmlns:a16="http://schemas.microsoft.com/office/drawing/2014/main" id="{1E480C35-7CB2-CCBE-4659-3B7E538C4821}"/>
              </a:ext>
            </a:extLst>
          </p:cNvPr>
          <p:cNvSpPr txBox="1"/>
          <p:nvPr/>
        </p:nvSpPr>
        <p:spPr>
          <a:xfrm>
            <a:off x="450275" y="2019418"/>
            <a:ext cx="4722394" cy="384373"/>
          </a:xfrm>
          <a:prstGeom prst="rect">
            <a:avLst/>
          </a:prstGeom>
          <a:solidFill>
            <a:srgbClr val="FFFFFF"/>
          </a:solidFill>
        </p:spPr>
        <p:txBody>
          <a:bodyPr vert="horz" wrap="square" lIns="0" tIns="75856" rIns="0" bIns="0" rtlCol="0">
            <a:spAutoFit/>
          </a:bodyPr>
          <a:lstStyle/>
          <a:p>
            <a:pPr marL="81230">
              <a:spcBef>
                <a:spcPts val="597"/>
              </a:spcBef>
            </a:pPr>
            <a:r>
              <a:rPr lang="en-US" sz="2000" b="1" spc="-24" dirty="0">
                <a:solidFill>
                  <a:srgbClr val="00A44F"/>
                </a:solidFill>
                <a:latin typeface="Cera Pro" panose="00000500000000000000" pitchFamily="50" charset="0"/>
                <a:cs typeface="Tahoma"/>
              </a:rPr>
              <a:t>NGSS-Aligned Learning Objectives</a:t>
            </a:r>
            <a:endParaRPr sz="2000" dirty="0">
              <a:latin typeface="Cera Pro" panose="00000500000000000000" pitchFamily="50" charset="0"/>
              <a:cs typeface="Tahoma"/>
            </a:endParaRPr>
          </a:p>
        </p:txBody>
      </p:sp>
      <p:sp>
        <p:nvSpPr>
          <p:cNvPr id="30" name="object 8">
            <a:extLst>
              <a:ext uri="{FF2B5EF4-FFF2-40B4-BE49-F238E27FC236}">
                <a16:creationId xmlns:a16="http://schemas.microsoft.com/office/drawing/2014/main" id="{0ACCF47D-F19E-DE83-AFFA-49054398D54D}"/>
              </a:ext>
            </a:extLst>
          </p:cNvPr>
          <p:cNvSpPr/>
          <p:nvPr/>
        </p:nvSpPr>
        <p:spPr>
          <a:xfrm>
            <a:off x="499466" y="2471794"/>
            <a:ext cx="6473202" cy="2742927"/>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34" name="TextBox 33">
            <a:extLst>
              <a:ext uri="{FF2B5EF4-FFF2-40B4-BE49-F238E27FC236}">
                <a16:creationId xmlns:a16="http://schemas.microsoft.com/office/drawing/2014/main" id="{C9D3B80A-3DAC-C774-3D9B-234CDB64E052}"/>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Activity: Page 1 of 1 </a:t>
            </a:r>
            <a:endParaRPr lang="en-US" sz="1050" dirty="0"/>
          </a:p>
        </p:txBody>
      </p:sp>
      <p:grpSp>
        <p:nvGrpSpPr>
          <p:cNvPr id="2" name="object 18">
            <a:extLst>
              <a:ext uri="{FF2B5EF4-FFF2-40B4-BE49-F238E27FC236}">
                <a16:creationId xmlns:a16="http://schemas.microsoft.com/office/drawing/2014/main" id="{CAB1524B-C0AB-4C74-3F29-93BBCB922CCA}"/>
              </a:ext>
            </a:extLst>
          </p:cNvPr>
          <p:cNvGrpSpPr/>
          <p:nvPr/>
        </p:nvGrpSpPr>
        <p:grpSpPr>
          <a:xfrm>
            <a:off x="5533803" y="251504"/>
            <a:ext cx="1874098" cy="1432046"/>
            <a:chOff x="4733999" y="1536356"/>
            <a:chExt cx="2526665" cy="2061845"/>
          </a:xfrm>
        </p:grpSpPr>
        <p:sp>
          <p:nvSpPr>
            <p:cNvPr id="8" name="object 19">
              <a:extLst>
                <a:ext uri="{FF2B5EF4-FFF2-40B4-BE49-F238E27FC236}">
                  <a16:creationId xmlns:a16="http://schemas.microsoft.com/office/drawing/2014/main" id="{3AEE70BD-CA33-541B-250D-C69D8B1EAF72}"/>
                </a:ext>
              </a:extLst>
            </p:cNvPr>
            <p:cNvSpPr/>
            <p:nvPr/>
          </p:nvSpPr>
          <p:spPr>
            <a:xfrm>
              <a:off x="4733999" y="1536356"/>
              <a:ext cx="2526665" cy="2061845"/>
            </a:xfrm>
            <a:custGeom>
              <a:avLst/>
              <a:gdLst/>
              <a:ahLst/>
              <a:cxnLst/>
              <a:rect l="l" t="t" r="r" b="b"/>
              <a:pathLst>
                <a:path w="2526665" h="2061845">
                  <a:moveTo>
                    <a:pt x="2373998" y="0"/>
                  </a:moveTo>
                  <a:lnTo>
                    <a:pt x="152400" y="0"/>
                  </a:lnTo>
                  <a:lnTo>
                    <a:pt x="104231" y="7769"/>
                  </a:lnTo>
                  <a:lnTo>
                    <a:pt x="62396" y="29405"/>
                  </a:lnTo>
                  <a:lnTo>
                    <a:pt x="29405" y="62396"/>
                  </a:lnTo>
                  <a:lnTo>
                    <a:pt x="7769" y="104231"/>
                  </a:lnTo>
                  <a:lnTo>
                    <a:pt x="0" y="152400"/>
                  </a:lnTo>
                  <a:lnTo>
                    <a:pt x="0" y="1909394"/>
                  </a:lnTo>
                  <a:lnTo>
                    <a:pt x="7769" y="1957567"/>
                  </a:lnTo>
                  <a:lnTo>
                    <a:pt x="29405" y="1999402"/>
                  </a:lnTo>
                  <a:lnTo>
                    <a:pt x="62396" y="2032391"/>
                  </a:lnTo>
                  <a:lnTo>
                    <a:pt x="104231" y="2054025"/>
                  </a:lnTo>
                  <a:lnTo>
                    <a:pt x="152400" y="2061794"/>
                  </a:lnTo>
                  <a:lnTo>
                    <a:pt x="2373998" y="2061794"/>
                  </a:lnTo>
                  <a:lnTo>
                    <a:pt x="2422171" y="2054025"/>
                  </a:lnTo>
                  <a:lnTo>
                    <a:pt x="2464006" y="2032391"/>
                  </a:lnTo>
                  <a:lnTo>
                    <a:pt x="2496996" y="1999402"/>
                  </a:lnTo>
                  <a:lnTo>
                    <a:pt x="2518629" y="1957567"/>
                  </a:lnTo>
                  <a:lnTo>
                    <a:pt x="2526398" y="1909394"/>
                  </a:lnTo>
                  <a:lnTo>
                    <a:pt x="2526398" y="152400"/>
                  </a:lnTo>
                  <a:lnTo>
                    <a:pt x="2518629" y="104231"/>
                  </a:lnTo>
                  <a:lnTo>
                    <a:pt x="2496996" y="62396"/>
                  </a:lnTo>
                  <a:lnTo>
                    <a:pt x="2464006" y="29405"/>
                  </a:lnTo>
                  <a:lnTo>
                    <a:pt x="2422171" y="7769"/>
                  </a:lnTo>
                  <a:lnTo>
                    <a:pt x="2373998" y="0"/>
                  </a:lnTo>
                  <a:close/>
                </a:path>
              </a:pathLst>
            </a:custGeom>
            <a:solidFill>
              <a:srgbClr val="C2E1C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0" name="object 20">
              <a:extLst>
                <a:ext uri="{FF2B5EF4-FFF2-40B4-BE49-F238E27FC236}">
                  <a16:creationId xmlns:a16="http://schemas.microsoft.com/office/drawing/2014/main" id="{E5C9B7A8-5994-C605-19C6-407DEA004DEC}"/>
                </a:ext>
              </a:extLst>
            </p:cNvPr>
            <p:cNvPicPr/>
            <p:nvPr/>
          </p:nvPicPr>
          <p:blipFill>
            <a:blip r:embed="rId3" cstate="print"/>
            <a:stretch>
              <a:fillRect/>
            </a:stretch>
          </p:blipFill>
          <p:spPr>
            <a:xfrm>
              <a:off x="4783556" y="1579503"/>
              <a:ext cx="2434310" cy="1965599"/>
            </a:xfrm>
            <a:prstGeom prst="rect">
              <a:avLst/>
            </a:prstGeom>
          </p:spPr>
        </p:pic>
      </p:grpSp>
      <p:sp>
        <p:nvSpPr>
          <p:cNvPr id="5" name="TextBox 4">
            <a:extLst>
              <a:ext uri="{FF2B5EF4-FFF2-40B4-BE49-F238E27FC236}">
                <a16:creationId xmlns:a16="http://schemas.microsoft.com/office/drawing/2014/main" id="{6C446643-1099-E7C2-3105-EB89412D2298}"/>
              </a:ext>
            </a:extLst>
          </p:cNvPr>
          <p:cNvSpPr txBox="1"/>
          <p:nvPr/>
        </p:nvSpPr>
        <p:spPr>
          <a:xfrm>
            <a:off x="431910" y="277029"/>
            <a:ext cx="3401483" cy="369332"/>
          </a:xfrm>
          <a:prstGeom prst="rect">
            <a:avLst/>
          </a:prstGeom>
          <a:noFill/>
        </p:spPr>
        <p:txBody>
          <a:bodyPr wrap="square" rtlCol="0">
            <a:spAutoFit/>
          </a:bodyPr>
          <a:lstStyle/>
          <a:p>
            <a:r>
              <a:rPr lang="en-US" b="1" dirty="0">
                <a:solidFill>
                  <a:srgbClr val="EE0000"/>
                </a:solidFill>
                <a:latin typeface="Cera Pro" panose="00000500000000000000" pitchFamily="50" charset="0"/>
              </a:rPr>
              <a:t>TEACHER GUIDE: GRADES 4-5</a:t>
            </a:r>
          </a:p>
        </p:txBody>
      </p:sp>
      <p:sp>
        <p:nvSpPr>
          <p:cNvPr id="7" name="object 11">
            <a:extLst>
              <a:ext uri="{FF2B5EF4-FFF2-40B4-BE49-F238E27FC236}">
                <a16:creationId xmlns:a16="http://schemas.microsoft.com/office/drawing/2014/main" id="{D457125E-BCFA-ED2D-7419-D14DF7A5F909}"/>
              </a:ext>
            </a:extLst>
          </p:cNvPr>
          <p:cNvSpPr txBox="1"/>
          <p:nvPr/>
        </p:nvSpPr>
        <p:spPr>
          <a:xfrm>
            <a:off x="615108" y="2635581"/>
            <a:ext cx="6160777" cy="2456834"/>
          </a:xfrm>
          <a:prstGeom prst="rect">
            <a:avLst/>
          </a:prstGeom>
        </p:spPr>
        <p:txBody>
          <a:bodyPr vert="horz" wrap="square" lIns="0" tIns="11946" rIns="0" bIns="0" rtlCol="0">
            <a:spAutoFit/>
          </a:bodyPr>
          <a:lstStyle/>
          <a:p>
            <a:pPr marL="183396" marR="4778" indent="-171450">
              <a:lnSpc>
                <a:spcPct val="125000"/>
              </a:lnSpc>
              <a:spcBef>
                <a:spcPts val="94"/>
              </a:spcBef>
              <a:buFont typeface="Arial" panose="020B0604020202020204" pitchFamily="34" charset="0"/>
              <a:buChar char="•"/>
            </a:pPr>
            <a:r>
              <a:rPr lang="en-US" sz="1050" b="1" spc="14" dirty="0">
                <a:solidFill>
                  <a:srgbClr val="4C4D4F"/>
                </a:solidFill>
                <a:latin typeface="Cera Pro" panose="00000500000000000000" pitchFamily="50" charset="0"/>
                <a:cs typeface="Tahoma"/>
              </a:rPr>
              <a:t>Science &amp; Engineering Practices (SEPs): </a:t>
            </a:r>
            <a:r>
              <a:rPr lang="en-US" sz="1050" spc="14" dirty="0">
                <a:solidFill>
                  <a:srgbClr val="4C4D4F"/>
                </a:solidFill>
                <a:latin typeface="Cera Pro" panose="00000500000000000000" pitchFamily="50" charset="0"/>
                <a:cs typeface="Tahoma"/>
              </a:rPr>
              <a:t>Students will communicate solutions through data collection, interpretation, fairness, and argument from evidence.</a:t>
            </a:r>
          </a:p>
          <a:p>
            <a:pPr marL="183396" marR="4778" indent="-171450">
              <a:lnSpc>
                <a:spcPct val="125000"/>
              </a:lnSpc>
              <a:spcBef>
                <a:spcPts val="94"/>
              </a:spcBef>
              <a:buFont typeface="Arial" panose="020B0604020202020204" pitchFamily="34" charset="0"/>
              <a:buChar char="•"/>
            </a:pPr>
            <a:r>
              <a:rPr lang="en-US" sz="1050" b="1" spc="14" dirty="0">
                <a:solidFill>
                  <a:srgbClr val="4C4D4F"/>
                </a:solidFill>
                <a:latin typeface="Cera Pro" panose="00000500000000000000" pitchFamily="50" charset="0"/>
                <a:cs typeface="Tahoma"/>
              </a:rPr>
              <a:t>Forces &amp; Materials (4-PS3-1, 5-PS1-3): </a:t>
            </a:r>
            <a:r>
              <a:rPr lang="en-US" sz="1050" spc="14" dirty="0">
                <a:solidFill>
                  <a:srgbClr val="4C4D4F"/>
                </a:solidFill>
                <a:latin typeface="Cera Pro" panose="00000500000000000000" pitchFamily="50" charset="0"/>
                <a:cs typeface="Tahoma"/>
              </a:rPr>
              <a:t>Students focus on what influences design performance and outcomes. </a:t>
            </a:r>
            <a:r>
              <a:rPr lang="en-GB" sz="1050" spc="14" dirty="0">
                <a:solidFill>
                  <a:srgbClr val="4C4D4F"/>
                </a:solidFill>
                <a:latin typeface="Cera Pro" panose="00000500000000000000" pitchFamily="50" charset="0"/>
                <a:cs typeface="Tahoma"/>
              </a:rPr>
              <a:t>Use evidence to explain the relationship between the speed of an object and its energy. Make observations and measurements to identify materials based on their properties.</a:t>
            </a:r>
          </a:p>
          <a:p>
            <a:pPr marL="183396" marR="4778" indent="-171450">
              <a:lnSpc>
                <a:spcPct val="125000"/>
              </a:lnSpc>
              <a:spcBef>
                <a:spcPts val="94"/>
              </a:spcBef>
              <a:buFont typeface="Arial" panose="020B0604020202020204" pitchFamily="34" charset="0"/>
              <a:buChar char="•"/>
            </a:pPr>
            <a:r>
              <a:rPr lang="en-US" sz="1050" b="1" spc="14" dirty="0">
                <a:solidFill>
                  <a:srgbClr val="4C4D4F"/>
                </a:solidFill>
                <a:latin typeface="Cera Pro" panose="00000500000000000000" pitchFamily="50" charset="0"/>
                <a:cs typeface="Tahoma"/>
              </a:rPr>
              <a:t>Engineering &amp; Design Cycle (3-5-ETS1-1, 3-5ETS1-2): </a:t>
            </a:r>
            <a:r>
              <a:rPr lang="en-GB" sz="1050" spc="14" dirty="0">
                <a:solidFill>
                  <a:srgbClr val="4C4D4F"/>
                </a:solidFill>
                <a:latin typeface="Cera Pro" panose="00000500000000000000" pitchFamily="50" charset="0"/>
                <a:cs typeface="Tahoma"/>
              </a:rPr>
              <a:t>Students will critique needs or opportunities for designing and test materials, tools, and techniques for solutions. Define a design problem with criteria and constraints.</a:t>
            </a:r>
            <a:endParaRPr lang="en-US" sz="1050" spc="14" dirty="0">
              <a:solidFill>
                <a:srgbClr val="4C4D4F"/>
              </a:solidFill>
              <a:latin typeface="Cera Pro" panose="00000500000000000000" pitchFamily="50" charset="0"/>
              <a:cs typeface="Tahoma"/>
            </a:endParaRPr>
          </a:p>
          <a:p>
            <a:pPr marL="183396" marR="4778" indent="-171450">
              <a:lnSpc>
                <a:spcPct val="125000"/>
              </a:lnSpc>
              <a:spcBef>
                <a:spcPts val="94"/>
              </a:spcBef>
              <a:buFont typeface="Arial" panose="020B0604020202020204" pitchFamily="34" charset="0"/>
              <a:buChar char="•"/>
            </a:pPr>
            <a:r>
              <a:rPr lang="en-US" sz="1050" b="1" spc="14" dirty="0">
                <a:solidFill>
                  <a:srgbClr val="4C4D4F"/>
                </a:solidFill>
                <a:latin typeface="Cera Pro" panose="00000500000000000000" pitchFamily="50" charset="0"/>
                <a:cs typeface="Tahoma"/>
              </a:rPr>
              <a:t>Fair Testing Practices (</a:t>
            </a:r>
            <a:r>
              <a:rPr lang="en-GB" sz="1050" b="1" spc="14" dirty="0">
                <a:solidFill>
                  <a:srgbClr val="4C4D4F"/>
                </a:solidFill>
                <a:latin typeface="Cera Pro" panose="00000500000000000000" pitchFamily="50" charset="0"/>
                <a:cs typeface="Tahoma"/>
              </a:rPr>
              <a:t>3-5-ETS1-3)</a:t>
            </a:r>
            <a:r>
              <a:rPr lang="en-US" sz="1050" b="1" spc="14" dirty="0">
                <a:solidFill>
                  <a:srgbClr val="4C4D4F"/>
                </a:solidFill>
                <a:latin typeface="Cera Pro" panose="00000500000000000000" pitchFamily="50" charset="0"/>
                <a:cs typeface="Tahoma"/>
              </a:rPr>
              <a:t>: </a:t>
            </a:r>
            <a:r>
              <a:rPr lang="en-US" sz="1050" spc="14" dirty="0">
                <a:solidFill>
                  <a:srgbClr val="4C4D4F"/>
                </a:solidFill>
                <a:latin typeface="Cera Pro" panose="00000500000000000000" pitchFamily="50" charset="0"/>
                <a:cs typeface="Tahoma"/>
              </a:rPr>
              <a:t>Students evaluate whether a test or experience is fair based on collected data and reasoned argument. </a:t>
            </a:r>
            <a:r>
              <a:rPr lang="en-GB" sz="1050" spc="14" dirty="0">
                <a:solidFill>
                  <a:srgbClr val="4C4D4F"/>
                </a:solidFill>
                <a:latin typeface="Cera Pro" panose="00000500000000000000" pitchFamily="50" charset="0"/>
                <a:cs typeface="Tahoma"/>
              </a:rPr>
              <a:t>Plan and carry out fair tests in which variables are controlled.</a:t>
            </a:r>
            <a:endParaRPr lang="en-US" sz="1050" spc="14" dirty="0">
              <a:solidFill>
                <a:srgbClr val="4C4D4F"/>
              </a:solidFill>
              <a:latin typeface="Cera Pro" panose="00000500000000000000" pitchFamily="50" charset="0"/>
              <a:cs typeface="Tahoma"/>
            </a:endParaRPr>
          </a:p>
        </p:txBody>
      </p:sp>
      <p:pic>
        <p:nvPicPr>
          <p:cNvPr id="19" name="object 11">
            <a:extLst>
              <a:ext uri="{FF2B5EF4-FFF2-40B4-BE49-F238E27FC236}">
                <a16:creationId xmlns:a16="http://schemas.microsoft.com/office/drawing/2014/main" id="{68121344-4BD9-7EFE-A147-8EEE4F228CC7}"/>
              </a:ext>
            </a:extLst>
          </p:cNvPr>
          <p:cNvPicPr/>
          <p:nvPr/>
        </p:nvPicPr>
        <p:blipFill>
          <a:blip r:embed="rId4" cstate="print"/>
          <a:stretch>
            <a:fillRect/>
          </a:stretch>
        </p:blipFill>
        <p:spPr>
          <a:xfrm>
            <a:off x="4943381" y="5758661"/>
            <a:ext cx="3054941" cy="4320287"/>
          </a:xfrm>
          <a:prstGeom prst="rect">
            <a:avLst/>
          </a:prstGeom>
        </p:spPr>
      </p:pic>
    </p:spTree>
    <p:extLst>
      <p:ext uri="{BB962C8B-B14F-4D97-AF65-F5344CB8AC3E}">
        <p14:creationId xmlns:p14="http://schemas.microsoft.com/office/powerpoint/2010/main" val="249338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01DE-436E-E5DE-8C82-482B4835E082}"/>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292A97BE-A6E5-DDDD-0BEB-973CDA33CA1C}"/>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3D260406-9B7A-132C-B857-31AF7ED230A8}"/>
              </a:ext>
            </a:extLst>
          </p:cNvPr>
          <p:cNvSpPr txBox="1"/>
          <p:nvPr/>
        </p:nvSpPr>
        <p:spPr>
          <a:xfrm>
            <a:off x="89226" y="1448324"/>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Car Building &amp; Racing Investigation</a:t>
            </a:r>
            <a:endParaRPr sz="2000" u="sng" dirty="0">
              <a:solidFill>
                <a:srgbClr val="00A2DA"/>
              </a:solidFill>
              <a:latin typeface="Cera Pro" panose="00000500000000000000" pitchFamily="50" charset="0"/>
              <a:cs typeface="Tahoma"/>
            </a:endParaRPr>
          </a:p>
        </p:txBody>
      </p:sp>
      <p:sp>
        <p:nvSpPr>
          <p:cNvPr id="10" name="object 13">
            <a:extLst>
              <a:ext uri="{FF2B5EF4-FFF2-40B4-BE49-F238E27FC236}">
                <a16:creationId xmlns:a16="http://schemas.microsoft.com/office/drawing/2014/main" id="{AF00194B-1612-D133-94CA-DBB0A58FDC58}"/>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C5D7671A-BA3A-75C9-286C-97B7D38514BC}"/>
              </a:ext>
            </a:extLst>
          </p:cNvPr>
          <p:cNvSpPr txBox="1">
            <a:spLocks noGrp="1"/>
          </p:cNvSpPr>
          <p:nvPr>
            <p:ph type="title"/>
          </p:nvPr>
        </p:nvSpPr>
        <p:spPr>
          <a:xfrm>
            <a:off x="2013000" y="762426"/>
            <a:ext cx="6319338" cy="381395"/>
          </a:xfrm>
          <a:prstGeom prst="rect">
            <a:avLst/>
          </a:prstGeom>
        </p:spPr>
        <p:txBody>
          <a:bodyPr vert="horz" wrap="square" lIns="0" tIns="11946" rIns="0" bIns="0" rtlCol="0">
            <a:spAutoFit/>
          </a:bodyPr>
          <a:lstStyle/>
          <a:p>
            <a:pPr marL="11946">
              <a:lnSpc>
                <a:spcPct val="100000"/>
              </a:lnSpc>
              <a:spcBef>
                <a:spcPts val="94"/>
              </a:spcBef>
            </a:pPr>
            <a:r>
              <a:rPr lang="en-US" sz="2400" dirty="0">
                <a:latin typeface="Cera Pro" panose="00000500000000000000" pitchFamily="50" charset="0"/>
              </a:rPr>
              <a:t>LEGO® Build &amp; Test</a:t>
            </a:r>
            <a:endParaRPr sz="2400" dirty="0">
              <a:latin typeface="Cera Pro" panose="00000500000000000000" pitchFamily="50" charset="0"/>
            </a:endParaRPr>
          </a:p>
        </p:txBody>
      </p:sp>
      <p:pic>
        <p:nvPicPr>
          <p:cNvPr id="19" name="Picture 18">
            <a:extLst>
              <a:ext uri="{FF2B5EF4-FFF2-40B4-BE49-F238E27FC236}">
                <a16:creationId xmlns:a16="http://schemas.microsoft.com/office/drawing/2014/main" id="{70199FD0-79AC-09B2-D94B-5D27120CB368}"/>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B9378640-45B3-AC6D-D9D2-E1D8F2A32FB4}"/>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681CB13D-482D-5C57-7266-8E1C821B639D}"/>
              </a:ext>
            </a:extLst>
          </p:cNvPr>
          <p:cNvSpPr txBox="1"/>
          <p:nvPr/>
        </p:nvSpPr>
        <p:spPr>
          <a:xfrm>
            <a:off x="2074646"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B64A0516-8173-8EA0-E247-F36072B79E42}"/>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72" name="TextBox 71">
            <a:extLst>
              <a:ext uri="{FF2B5EF4-FFF2-40B4-BE49-F238E27FC236}">
                <a16:creationId xmlns:a16="http://schemas.microsoft.com/office/drawing/2014/main" id="{8B80A7D1-BFA6-0224-0F7D-DC21713F10D0}"/>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1 of 3 </a:t>
            </a:r>
            <a:endParaRPr lang="en-US" sz="1050" dirty="0"/>
          </a:p>
        </p:txBody>
      </p:sp>
      <p:sp>
        <p:nvSpPr>
          <p:cNvPr id="2" name="object 11">
            <a:extLst>
              <a:ext uri="{FF2B5EF4-FFF2-40B4-BE49-F238E27FC236}">
                <a16:creationId xmlns:a16="http://schemas.microsoft.com/office/drawing/2014/main" id="{DEDFF7F9-4893-04D3-A5F7-EA031B68949A}"/>
              </a:ext>
            </a:extLst>
          </p:cNvPr>
          <p:cNvSpPr txBox="1"/>
          <p:nvPr/>
        </p:nvSpPr>
        <p:spPr>
          <a:xfrm>
            <a:off x="1175676" y="1920196"/>
            <a:ext cx="5584714" cy="684619"/>
          </a:xfrm>
          <a:prstGeom prst="rect">
            <a:avLst/>
          </a:prstGeom>
        </p:spPr>
        <p:txBody>
          <a:bodyPr vert="horz" wrap="square" lIns="0" tIns="11946" rIns="0" bIns="0" rtlCol="0">
            <a:spAutoFit/>
          </a:bodyPr>
          <a:lstStyle/>
          <a:p>
            <a:pPr marL="11946" marR="4778" algn="ctr">
              <a:lnSpc>
                <a:spcPct val="125000"/>
              </a:lnSpc>
              <a:spcBef>
                <a:spcPts val="94"/>
              </a:spcBef>
            </a:pPr>
            <a:r>
              <a:rPr lang="en-GB" sz="1200" spc="19" dirty="0">
                <a:solidFill>
                  <a:srgbClr val="4C4D4F"/>
                </a:solidFill>
                <a:latin typeface="Cera Pro" panose="00000500000000000000" pitchFamily="50" charset="0"/>
                <a:cs typeface="Tahoma"/>
              </a:rPr>
              <a:t>You will build and race cars to find out which design features make a car go faster. After each race, record your results and look for patterns. Use your data to design a new car with the best features!</a:t>
            </a:r>
            <a:endParaRPr lang="en-US" sz="1200" spc="19" dirty="0">
              <a:solidFill>
                <a:srgbClr val="4C4D4F"/>
              </a:solidFill>
              <a:latin typeface="Cera Pro" panose="00000500000000000000" pitchFamily="50" charset="0"/>
              <a:cs typeface="Tahoma"/>
            </a:endParaRPr>
          </a:p>
        </p:txBody>
      </p:sp>
      <p:sp>
        <p:nvSpPr>
          <p:cNvPr id="6" name="object 14">
            <a:extLst>
              <a:ext uri="{FF2B5EF4-FFF2-40B4-BE49-F238E27FC236}">
                <a16:creationId xmlns:a16="http://schemas.microsoft.com/office/drawing/2014/main" id="{FB0AF178-AB5D-769F-8F39-9868BF4FE2E6}"/>
              </a:ext>
            </a:extLst>
          </p:cNvPr>
          <p:cNvSpPr txBox="1"/>
          <p:nvPr/>
        </p:nvSpPr>
        <p:spPr>
          <a:xfrm>
            <a:off x="523183" y="2736248"/>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1 – Challenge</a:t>
            </a:r>
            <a:endParaRPr dirty="0">
              <a:solidFill>
                <a:srgbClr val="3FAE56"/>
              </a:solidFill>
              <a:latin typeface="Cera Pro" panose="00000500000000000000" pitchFamily="50" charset="0"/>
              <a:cs typeface="Tahoma"/>
            </a:endParaRPr>
          </a:p>
        </p:txBody>
      </p:sp>
      <p:sp>
        <p:nvSpPr>
          <p:cNvPr id="9" name="object 11">
            <a:extLst>
              <a:ext uri="{FF2B5EF4-FFF2-40B4-BE49-F238E27FC236}">
                <a16:creationId xmlns:a16="http://schemas.microsoft.com/office/drawing/2014/main" id="{B711E815-4C3B-2771-BA91-B846C208942D}"/>
              </a:ext>
            </a:extLst>
          </p:cNvPr>
          <p:cNvSpPr txBox="1"/>
          <p:nvPr/>
        </p:nvSpPr>
        <p:spPr>
          <a:xfrm>
            <a:off x="579780" y="3148622"/>
            <a:ext cx="6160777" cy="966748"/>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Build LEGO® cars and then race them on the ramp. Try and make sure everyone is building different types of cars so you can test which cars are the fastest. Take note of the fastest times: </a:t>
            </a:r>
            <a:r>
              <a:rPr lang="en-US" sz="1400" b="1" spc="19" dirty="0">
                <a:solidFill>
                  <a:srgbClr val="4C4D4F"/>
                </a:solidFill>
                <a:latin typeface="Cera Pro" panose="00000500000000000000" pitchFamily="50" charset="0"/>
                <a:cs typeface="Tahoma"/>
              </a:rPr>
              <a:t>READY, SET GO!</a:t>
            </a:r>
          </a:p>
          <a:p>
            <a:pPr marL="11946" marR="4778">
              <a:lnSpc>
                <a:spcPct val="125000"/>
              </a:lnSpc>
              <a:spcBef>
                <a:spcPts val="94"/>
              </a:spcBef>
            </a:pPr>
            <a:endParaRPr lang="en-US" sz="1200" spc="19" dirty="0">
              <a:solidFill>
                <a:srgbClr val="4C4D4F"/>
              </a:solidFill>
              <a:latin typeface="Cera Pro" panose="00000500000000000000" pitchFamily="50" charset="0"/>
              <a:cs typeface="Tahoma"/>
            </a:endParaRPr>
          </a:p>
        </p:txBody>
      </p:sp>
      <p:sp>
        <p:nvSpPr>
          <p:cNvPr id="7" name="object 3">
            <a:extLst>
              <a:ext uri="{FF2B5EF4-FFF2-40B4-BE49-F238E27FC236}">
                <a16:creationId xmlns:a16="http://schemas.microsoft.com/office/drawing/2014/main" id="{0B2405F9-17C3-C9A9-32AF-9AD19D7ECDB7}"/>
              </a:ext>
            </a:extLst>
          </p:cNvPr>
          <p:cNvSpPr/>
          <p:nvPr/>
        </p:nvSpPr>
        <p:spPr>
          <a:xfrm>
            <a:off x="579780" y="3989152"/>
            <a:ext cx="6472940" cy="1664786"/>
          </a:xfrm>
          <a:custGeom>
            <a:avLst/>
            <a:gdLst/>
            <a:ahLst/>
            <a:cxnLst/>
            <a:rect l="l" t="t" r="r" b="b"/>
            <a:pathLst>
              <a:path w="6084570" h="4820920">
                <a:moveTo>
                  <a:pt x="6012002" y="0"/>
                </a:moveTo>
                <a:lnTo>
                  <a:pt x="71996" y="0"/>
                </a:lnTo>
                <a:lnTo>
                  <a:pt x="43971" y="5657"/>
                </a:lnTo>
                <a:lnTo>
                  <a:pt x="21086" y="21086"/>
                </a:lnTo>
                <a:lnTo>
                  <a:pt x="5657" y="43971"/>
                </a:lnTo>
                <a:lnTo>
                  <a:pt x="0" y="71996"/>
                </a:lnTo>
                <a:lnTo>
                  <a:pt x="0" y="4748542"/>
                </a:lnTo>
                <a:lnTo>
                  <a:pt x="5657" y="4776567"/>
                </a:lnTo>
                <a:lnTo>
                  <a:pt x="21086" y="4799452"/>
                </a:lnTo>
                <a:lnTo>
                  <a:pt x="43971" y="4814881"/>
                </a:lnTo>
                <a:lnTo>
                  <a:pt x="71996" y="4820539"/>
                </a:lnTo>
                <a:lnTo>
                  <a:pt x="6012002" y="4820539"/>
                </a:lnTo>
                <a:lnTo>
                  <a:pt x="6040026" y="4814881"/>
                </a:lnTo>
                <a:lnTo>
                  <a:pt x="6062911" y="4799452"/>
                </a:lnTo>
                <a:lnTo>
                  <a:pt x="6078340" y="4776567"/>
                </a:lnTo>
                <a:lnTo>
                  <a:pt x="6083998" y="4748542"/>
                </a:lnTo>
                <a:lnTo>
                  <a:pt x="6083998" y="71996"/>
                </a:lnTo>
                <a:lnTo>
                  <a:pt x="6078340" y="43971"/>
                </a:lnTo>
                <a:lnTo>
                  <a:pt x="6062911" y="21086"/>
                </a:lnTo>
                <a:lnTo>
                  <a:pt x="6040026" y="5657"/>
                </a:lnTo>
                <a:lnTo>
                  <a:pt x="6012002" y="0"/>
                </a:lnTo>
                <a:close/>
              </a:path>
            </a:pathLst>
          </a:custGeom>
          <a:solidFill>
            <a:srgbClr val="F1F4F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object 4">
            <a:extLst>
              <a:ext uri="{FF2B5EF4-FFF2-40B4-BE49-F238E27FC236}">
                <a16:creationId xmlns:a16="http://schemas.microsoft.com/office/drawing/2014/main" id="{A0A3B68E-AB82-6982-A38D-BD4691E82D99}"/>
              </a:ext>
            </a:extLst>
          </p:cNvPr>
          <p:cNvSpPr/>
          <p:nvPr/>
        </p:nvSpPr>
        <p:spPr>
          <a:xfrm>
            <a:off x="688857" y="4242604"/>
            <a:ext cx="6160777" cy="1204641"/>
          </a:xfrm>
          <a:custGeom>
            <a:avLst/>
            <a:gdLst/>
            <a:ahLst/>
            <a:cxnLst/>
            <a:rect l="l" t="t" r="r" b="b"/>
            <a:pathLst>
              <a:path w="5788660" h="3189604">
                <a:moveTo>
                  <a:pt x="5716092" y="0"/>
                </a:moveTo>
                <a:lnTo>
                  <a:pt x="71996" y="0"/>
                </a:lnTo>
                <a:lnTo>
                  <a:pt x="43971" y="5657"/>
                </a:lnTo>
                <a:lnTo>
                  <a:pt x="21086" y="21086"/>
                </a:lnTo>
                <a:lnTo>
                  <a:pt x="5657" y="43971"/>
                </a:lnTo>
                <a:lnTo>
                  <a:pt x="0" y="71996"/>
                </a:lnTo>
                <a:lnTo>
                  <a:pt x="0" y="3117519"/>
                </a:lnTo>
                <a:lnTo>
                  <a:pt x="5657" y="3145544"/>
                </a:lnTo>
                <a:lnTo>
                  <a:pt x="21086" y="3168429"/>
                </a:lnTo>
                <a:lnTo>
                  <a:pt x="43971" y="3183858"/>
                </a:lnTo>
                <a:lnTo>
                  <a:pt x="71996" y="3189516"/>
                </a:lnTo>
                <a:lnTo>
                  <a:pt x="5716092" y="3189516"/>
                </a:lnTo>
                <a:lnTo>
                  <a:pt x="5744118" y="3183858"/>
                </a:lnTo>
                <a:lnTo>
                  <a:pt x="5767008" y="3168429"/>
                </a:lnTo>
                <a:lnTo>
                  <a:pt x="5782441" y="3145544"/>
                </a:lnTo>
                <a:lnTo>
                  <a:pt x="5788101" y="3117519"/>
                </a:lnTo>
                <a:lnTo>
                  <a:pt x="5788101" y="71996"/>
                </a:lnTo>
                <a:lnTo>
                  <a:pt x="5782441" y="43971"/>
                </a:lnTo>
                <a:lnTo>
                  <a:pt x="5767008" y="21086"/>
                </a:lnTo>
                <a:lnTo>
                  <a:pt x="5744118" y="5657"/>
                </a:lnTo>
                <a:lnTo>
                  <a:pt x="5716092" y="0"/>
                </a:lnTo>
                <a:close/>
              </a:path>
            </a:pathLst>
          </a:custGeom>
          <a:solidFill>
            <a:srgbClr val="FFFFFF"/>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cxnSp>
        <p:nvCxnSpPr>
          <p:cNvPr id="16" name="Straight Connector 15">
            <a:extLst>
              <a:ext uri="{FF2B5EF4-FFF2-40B4-BE49-F238E27FC236}">
                <a16:creationId xmlns:a16="http://schemas.microsoft.com/office/drawing/2014/main" id="{FAE3395A-13FC-80A6-8DE0-DB5454CC8120}"/>
              </a:ext>
            </a:extLst>
          </p:cNvPr>
          <p:cNvCxnSpPr>
            <a:cxnSpLocks/>
          </p:cNvCxnSpPr>
          <p:nvPr/>
        </p:nvCxnSpPr>
        <p:spPr>
          <a:xfrm>
            <a:off x="1012002" y="4720990"/>
            <a:ext cx="2244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B03006-A350-183A-1468-10BB5F5B4544}"/>
              </a:ext>
            </a:extLst>
          </p:cNvPr>
          <p:cNvCxnSpPr>
            <a:cxnSpLocks/>
          </p:cNvCxnSpPr>
          <p:nvPr/>
        </p:nvCxnSpPr>
        <p:spPr>
          <a:xfrm>
            <a:off x="1051388" y="5099421"/>
            <a:ext cx="2244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77FB42-B067-7BBC-836D-4BA9313A1614}"/>
              </a:ext>
            </a:extLst>
          </p:cNvPr>
          <p:cNvCxnSpPr>
            <a:cxnSpLocks/>
          </p:cNvCxnSpPr>
          <p:nvPr/>
        </p:nvCxnSpPr>
        <p:spPr>
          <a:xfrm>
            <a:off x="3802818" y="4710716"/>
            <a:ext cx="2244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3114C5-90BB-9CE6-0FC8-94405819BCAB}"/>
              </a:ext>
            </a:extLst>
          </p:cNvPr>
          <p:cNvCxnSpPr>
            <a:cxnSpLocks/>
          </p:cNvCxnSpPr>
          <p:nvPr/>
        </p:nvCxnSpPr>
        <p:spPr>
          <a:xfrm>
            <a:off x="3801108" y="5089147"/>
            <a:ext cx="2244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bject 11">
            <a:extLst>
              <a:ext uri="{FF2B5EF4-FFF2-40B4-BE49-F238E27FC236}">
                <a16:creationId xmlns:a16="http://schemas.microsoft.com/office/drawing/2014/main" id="{1412DF0F-F6A2-05C7-7EB3-6AB35F17C0FC}"/>
              </a:ext>
            </a:extLst>
          </p:cNvPr>
          <p:cNvSpPr txBox="1"/>
          <p:nvPr/>
        </p:nvSpPr>
        <p:spPr>
          <a:xfrm>
            <a:off x="821315" y="4496081"/>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1.                                            3.                 </a:t>
            </a:r>
            <a:endParaRPr lang="en-US" b="1"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sp>
        <p:nvSpPr>
          <p:cNvPr id="28" name="object 11">
            <a:extLst>
              <a:ext uri="{FF2B5EF4-FFF2-40B4-BE49-F238E27FC236}">
                <a16:creationId xmlns:a16="http://schemas.microsoft.com/office/drawing/2014/main" id="{07084949-6762-12ED-FB1D-DF5D4878E521}"/>
              </a:ext>
            </a:extLst>
          </p:cNvPr>
          <p:cNvSpPr txBox="1"/>
          <p:nvPr/>
        </p:nvSpPr>
        <p:spPr>
          <a:xfrm>
            <a:off x="811041" y="4853962"/>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2.                                            4.               </a:t>
            </a:r>
            <a:endParaRPr lang="en-US" b="1"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sp>
        <p:nvSpPr>
          <p:cNvPr id="31" name="object 14">
            <a:extLst>
              <a:ext uri="{FF2B5EF4-FFF2-40B4-BE49-F238E27FC236}">
                <a16:creationId xmlns:a16="http://schemas.microsoft.com/office/drawing/2014/main" id="{ED9C5627-F2EF-8656-8710-1E7C13460C24}"/>
              </a:ext>
            </a:extLst>
          </p:cNvPr>
          <p:cNvSpPr txBox="1"/>
          <p:nvPr/>
        </p:nvSpPr>
        <p:spPr>
          <a:xfrm>
            <a:off x="521473" y="5796234"/>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2 – Race Results</a:t>
            </a:r>
            <a:endParaRPr dirty="0">
              <a:solidFill>
                <a:srgbClr val="3FAE56"/>
              </a:solidFill>
              <a:latin typeface="Cera Pro" panose="00000500000000000000" pitchFamily="50" charset="0"/>
              <a:cs typeface="Tahoma"/>
            </a:endParaRPr>
          </a:p>
        </p:txBody>
      </p:sp>
      <p:sp>
        <p:nvSpPr>
          <p:cNvPr id="32" name="object 11">
            <a:extLst>
              <a:ext uri="{FF2B5EF4-FFF2-40B4-BE49-F238E27FC236}">
                <a16:creationId xmlns:a16="http://schemas.microsoft.com/office/drawing/2014/main" id="{FCCD4847-0BDD-6E79-F4EC-09A4EA70D02A}"/>
              </a:ext>
            </a:extLst>
          </p:cNvPr>
          <p:cNvSpPr txBox="1"/>
          <p:nvPr/>
        </p:nvSpPr>
        <p:spPr>
          <a:xfrm>
            <a:off x="571384" y="6157238"/>
            <a:ext cx="6784912" cy="501749"/>
          </a:xfrm>
          <a:prstGeom prst="rect">
            <a:avLst/>
          </a:prstGeom>
        </p:spPr>
        <p:txBody>
          <a:bodyPr vert="horz" wrap="square" lIns="0" tIns="11946" rIns="0" bIns="0" rtlCol="0">
            <a:spAutoFit/>
          </a:bodyPr>
          <a:lstStyle/>
          <a:p>
            <a:pPr marL="11946" marR="4778">
              <a:lnSpc>
                <a:spcPct val="125000"/>
              </a:lnSpc>
            </a:pPr>
            <a:r>
              <a:rPr lang="en-US" sz="1200" dirty="0">
                <a:solidFill>
                  <a:srgbClr val="4C4D4F"/>
                </a:solidFill>
                <a:latin typeface="Cera Pro" panose="00000500000000000000" pitchFamily="50" charset="0"/>
                <a:cs typeface="Tahoma"/>
              </a:rPr>
              <a:t>Record results below. Tick the features each car had and write the race outcome.</a:t>
            </a:r>
            <a:endParaRPr lang="en-US" sz="1200" b="1" dirty="0">
              <a:solidFill>
                <a:srgbClr val="4C4D4F"/>
              </a:solidFill>
              <a:latin typeface="Cera Pro" panose="00000500000000000000" pitchFamily="50" charset="0"/>
              <a:cs typeface="Tahoma"/>
            </a:endParaRPr>
          </a:p>
          <a:p>
            <a:pPr marL="11946" marR="4778">
              <a:lnSpc>
                <a:spcPct val="125000"/>
              </a:lnSpc>
              <a:spcBef>
                <a:spcPts val="94"/>
              </a:spcBef>
            </a:pPr>
            <a:endParaRPr lang="en-US" sz="1400" spc="19" dirty="0">
              <a:solidFill>
                <a:srgbClr val="4C4D4F"/>
              </a:solidFill>
              <a:latin typeface="Cera Pro" panose="00000500000000000000" pitchFamily="50" charset="0"/>
              <a:cs typeface="Tahoma"/>
            </a:endParaRPr>
          </a:p>
        </p:txBody>
      </p:sp>
      <p:sp>
        <p:nvSpPr>
          <p:cNvPr id="35" name="TextBox 34">
            <a:extLst>
              <a:ext uri="{FF2B5EF4-FFF2-40B4-BE49-F238E27FC236}">
                <a16:creationId xmlns:a16="http://schemas.microsoft.com/office/drawing/2014/main" id="{58C85D5A-F0EA-694D-C0E9-0C04FABA880A}"/>
              </a:ext>
            </a:extLst>
          </p:cNvPr>
          <p:cNvSpPr txBox="1"/>
          <p:nvPr/>
        </p:nvSpPr>
        <p:spPr>
          <a:xfrm>
            <a:off x="719680" y="3990179"/>
            <a:ext cx="4166170" cy="276999"/>
          </a:xfrm>
          <a:prstGeom prst="rect">
            <a:avLst/>
          </a:prstGeom>
          <a:noFill/>
        </p:spPr>
        <p:txBody>
          <a:bodyPr wrap="square">
            <a:spAutoFit/>
          </a:bodyPr>
          <a:lstStyle/>
          <a:p>
            <a:r>
              <a:rPr lang="en-US" sz="1200" b="1" spc="19" dirty="0">
                <a:solidFill>
                  <a:srgbClr val="4C4D4F"/>
                </a:solidFill>
                <a:latin typeface="Cera Pro" panose="00000500000000000000" pitchFamily="50" charset="0"/>
                <a:cs typeface="Tahoma"/>
              </a:rPr>
              <a:t>Times</a:t>
            </a:r>
            <a:endParaRPr lang="en-US" sz="1200" b="1" dirty="0"/>
          </a:p>
        </p:txBody>
      </p:sp>
      <p:graphicFrame>
        <p:nvGraphicFramePr>
          <p:cNvPr id="36" name="Table 35">
            <a:extLst>
              <a:ext uri="{FF2B5EF4-FFF2-40B4-BE49-F238E27FC236}">
                <a16:creationId xmlns:a16="http://schemas.microsoft.com/office/drawing/2014/main" id="{58FD34B3-9D49-221F-F936-B847518AA4C3}"/>
              </a:ext>
            </a:extLst>
          </p:cNvPr>
          <p:cNvGraphicFramePr>
            <a:graphicFrameLocks noGrp="1"/>
          </p:cNvGraphicFramePr>
          <p:nvPr>
            <p:extLst>
              <p:ext uri="{D42A27DB-BD31-4B8C-83A1-F6EECF244321}">
                <p14:modId xmlns:p14="http://schemas.microsoft.com/office/powerpoint/2010/main" val="2527728889"/>
              </p:ext>
            </p:extLst>
          </p:nvPr>
        </p:nvGraphicFramePr>
        <p:xfrm>
          <a:off x="571384" y="6561711"/>
          <a:ext cx="6497237" cy="2691257"/>
        </p:xfrm>
        <a:graphic>
          <a:graphicData uri="http://schemas.openxmlformats.org/drawingml/2006/table">
            <a:tbl>
              <a:tblPr/>
              <a:tblGrid>
                <a:gridCol w="764381">
                  <a:extLst>
                    <a:ext uri="{9D8B030D-6E8A-4147-A177-3AD203B41FA5}">
                      <a16:colId xmlns:a16="http://schemas.microsoft.com/office/drawing/2014/main" val="3996877292"/>
                    </a:ext>
                  </a:extLst>
                </a:gridCol>
                <a:gridCol w="875853">
                  <a:extLst>
                    <a:ext uri="{9D8B030D-6E8A-4147-A177-3AD203B41FA5}">
                      <a16:colId xmlns:a16="http://schemas.microsoft.com/office/drawing/2014/main" val="1694913530"/>
                    </a:ext>
                  </a:extLst>
                </a:gridCol>
                <a:gridCol w="1003250">
                  <a:extLst>
                    <a:ext uri="{9D8B030D-6E8A-4147-A177-3AD203B41FA5}">
                      <a16:colId xmlns:a16="http://schemas.microsoft.com/office/drawing/2014/main" val="2739654058"/>
                    </a:ext>
                  </a:extLst>
                </a:gridCol>
                <a:gridCol w="1035099">
                  <a:extLst>
                    <a:ext uri="{9D8B030D-6E8A-4147-A177-3AD203B41FA5}">
                      <a16:colId xmlns:a16="http://schemas.microsoft.com/office/drawing/2014/main" val="3773455741"/>
                    </a:ext>
                  </a:extLst>
                </a:gridCol>
                <a:gridCol w="1433214">
                  <a:extLst>
                    <a:ext uri="{9D8B030D-6E8A-4147-A177-3AD203B41FA5}">
                      <a16:colId xmlns:a16="http://schemas.microsoft.com/office/drawing/2014/main" val="3640360578"/>
                    </a:ext>
                  </a:extLst>
                </a:gridCol>
                <a:gridCol w="1385440">
                  <a:extLst>
                    <a:ext uri="{9D8B030D-6E8A-4147-A177-3AD203B41FA5}">
                      <a16:colId xmlns:a16="http://schemas.microsoft.com/office/drawing/2014/main" val="1979899117"/>
                    </a:ext>
                  </a:extLst>
                </a:gridCol>
              </a:tblGrid>
              <a:tr h="461813">
                <a:tc>
                  <a:txBody>
                    <a:bodyPr/>
                    <a:lstStyle/>
                    <a:p>
                      <a:pPr algn="ctr" fontAlgn="ctr">
                        <a:buNone/>
                      </a:pPr>
                      <a:r>
                        <a:rPr lang="en-US" sz="1400" b="1" i="0" u="none" strike="noStrike">
                          <a:solidFill>
                            <a:srgbClr val="000000"/>
                          </a:solidFill>
                          <a:effectLst/>
                          <a:latin typeface="Cera Pro" panose="00000500000000000000" pitchFamily="50" charset="0"/>
                        </a:rPr>
                        <a:t>Car #</a:t>
                      </a:r>
                    </a:p>
                  </a:txBody>
                  <a:tcPr marL="7962" marR="7962" marT="7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US" sz="1400" b="1" i="0" u="none" strike="noStrike">
                          <a:solidFill>
                            <a:srgbClr val="000000"/>
                          </a:solidFill>
                          <a:effectLst/>
                          <a:latin typeface="Cera Pro" panose="00000500000000000000" pitchFamily="50" charset="0"/>
                        </a:rPr>
                        <a:t>Wheels</a:t>
                      </a:r>
                      <a:br>
                        <a:rPr lang="en-US" sz="1400" b="1" i="0" u="none" strike="noStrike">
                          <a:solidFill>
                            <a:srgbClr val="000000"/>
                          </a:solidFill>
                          <a:effectLst/>
                          <a:latin typeface="Cera Pro" panose="00000500000000000000" pitchFamily="50" charset="0"/>
                        </a:rPr>
                      </a:br>
                      <a:r>
                        <a:rPr lang="en-US" sz="1000" b="0" i="0" u="none" strike="noStrike">
                          <a:solidFill>
                            <a:srgbClr val="000000"/>
                          </a:solidFill>
                          <a:effectLst/>
                          <a:latin typeface="Cera Pro" panose="00000500000000000000" pitchFamily="50" charset="0"/>
                        </a:rPr>
                        <a:t>(Big/Small)</a:t>
                      </a:r>
                      <a:endParaRPr lang="en-US" sz="1400" b="1" i="0" u="none" strike="noStrike">
                        <a:solidFill>
                          <a:srgbClr val="000000"/>
                        </a:solidFill>
                        <a:effectLst/>
                        <a:latin typeface="Cera Pro" panose="00000500000000000000" pitchFamily="50" charset="0"/>
                      </a:endParaRPr>
                    </a:p>
                  </a:txBody>
                  <a:tcPr marL="7962" marR="7962" marT="7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US" sz="1400" b="1" i="0" u="none" strike="noStrike">
                          <a:solidFill>
                            <a:srgbClr val="000000"/>
                          </a:solidFill>
                          <a:effectLst/>
                          <a:latin typeface="Cera Pro" panose="00000500000000000000" pitchFamily="50" charset="0"/>
                        </a:rPr>
                        <a:t>Weight</a:t>
                      </a:r>
                      <a:br>
                        <a:rPr lang="en-US" sz="1400" b="1" i="0" u="none" strike="noStrike">
                          <a:solidFill>
                            <a:srgbClr val="000000"/>
                          </a:solidFill>
                          <a:effectLst/>
                          <a:latin typeface="Cera Pro" panose="00000500000000000000" pitchFamily="50" charset="0"/>
                        </a:rPr>
                      </a:br>
                      <a:r>
                        <a:rPr lang="en-US" sz="1000" b="0" i="0" u="none" strike="noStrike">
                          <a:solidFill>
                            <a:srgbClr val="000000"/>
                          </a:solidFill>
                          <a:effectLst/>
                          <a:latin typeface="Cera Pro" panose="00000500000000000000" pitchFamily="50" charset="0"/>
                        </a:rPr>
                        <a:t>(Light/Heavy)</a:t>
                      </a:r>
                      <a:endParaRPr lang="en-US" sz="1400" b="1" i="0" u="none" strike="noStrike">
                        <a:solidFill>
                          <a:srgbClr val="000000"/>
                        </a:solidFill>
                        <a:effectLst/>
                        <a:latin typeface="Cera Pro" panose="00000500000000000000" pitchFamily="50" charset="0"/>
                      </a:endParaRPr>
                    </a:p>
                  </a:txBody>
                  <a:tcPr marL="7962" marR="7962" marT="7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US" sz="1400" b="1" i="0" u="none" strike="noStrike">
                          <a:solidFill>
                            <a:srgbClr val="000000"/>
                          </a:solidFill>
                          <a:effectLst/>
                          <a:latin typeface="Cera Pro" panose="00000500000000000000" pitchFamily="50" charset="0"/>
                        </a:rPr>
                        <a:t>Body</a:t>
                      </a:r>
                      <a:br>
                        <a:rPr lang="en-US" sz="1400" b="1" i="0" u="none" strike="noStrike">
                          <a:solidFill>
                            <a:srgbClr val="000000"/>
                          </a:solidFill>
                          <a:effectLst/>
                          <a:latin typeface="Cera Pro" panose="00000500000000000000" pitchFamily="50" charset="0"/>
                        </a:rPr>
                      </a:br>
                      <a:r>
                        <a:rPr lang="en-US" sz="1000" b="0" i="0" u="none" strike="noStrike">
                          <a:solidFill>
                            <a:srgbClr val="000000"/>
                          </a:solidFill>
                          <a:effectLst/>
                          <a:latin typeface="Cera Pro" panose="00000500000000000000" pitchFamily="50" charset="0"/>
                        </a:rPr>
                        <a:t>(Wide/Narrow)</a:t>
                      </a:r>
                      <a:endParaRPr lang="en-US" sz="1400" b="1" i="0" u="none" strike="noStrike">
                        <a:solidFill>
                          <a:srgbClr val="000000"/>
                        </a:solidFill>
                        <a:effectLst/>
                        <a:latin typeface="Cera Pro" panose="00000500000000000000" pitchFamily="50" charset="0"/>
                      </a:endParaRPr>
                    </a:p>
                  </a:txBody>
                  <a:tcPr marL="7962" marR="7962" marT="7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US" sz="1400" b="1" i="0" u="none" strike="noStrike">
                          <a:solidFill>
                            <a:srgbClr val="000000"/>
                          </a:solidFill>
                          <a:effectLst/>
                          <a:latin typeface="Cera Pro" panose="00000500000000000000" pitchFamily="50" charset="0"/>
                        </a:rPr>
                        <a:t>Other Features</a:t>
                      </a:r>
                    </a:p>
                  </a:txBody>
                  <a:tcPr marL="7962" marR="7962" marT="7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buNone/>
                      </a:pPr>
                      <a:r>
                        <a:rPr lang="en-US" sz="1400" b="1" i="0" u="none" strike="noStrike">
                          <a:solidFill>
                            <a:srgbClr val="000000"/>
                          </a:solidFill>
                          <a:effectLst/>
                          <a:latin typeface="Cera Pro" panose="00000500000000000000" pitchFamily="50" charset="0"/>
                        </a:rPr>
                        <a:t>Race Result</a:t>
                      </a:r>
                      <a:br>
                        <a:rPr lang="en-US" sz="1400" b="1" i="0" u="none" strike="noStrike">
                          <a:solidFill>
                            <a:srgbClr val="000000"/>
                          </a:solidFill>
                          <a:effectLst/>
                          <a:latin typeface="Cera Pro" panose="00000500000000000000" pitchFamily="50" charset="0"/>
                        </a:rPr>
                      </a:br>
                      <a:r>
                        <a:rPr lang="en-US" sz="1000" b="0" i="0" u="none" strike="noStrike">
                          <a:solidFill>
                            <a:srgbClr val="000000"/>
                          </a:solidFill>
                          <a:effectLst/>
                          <a:latin typeface="Cera Pro" panose="00000500000000000000" pitchFamily="50" charset="0"/>
                        </a:rPr>
                        <a:t>(Win/Lose)</a:t>
                      </a:r>
                      <a:endParaRPr lang="en-US" sz="1400" b="1" i="0" u="none" strike="noStrike">
                        <a:solidFill>
                          <a:srgbClr val="000000"/>
                        </a:solidFill>
                        <a:effectLst/>
                        <a:latin typeface="Cera Pro" panose="00000500000000000000" pitchFamily="50" charset="0"/>
                      </a:endParaRPr>
                    </a:p>
                  </a:txBody>
                  <a:tcPr marL="7962" marR="7962" marT="7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2585999"/>
                  </a:ext>
                </a:extLst>
              </a:tr>
              <a:tr h="557361">
                <a:tc>
                  <a:txBody>
                    <a:bodyPr/>
                    <a:lstStyle/>
                    <a:p>
                      <a:pPr algn="l" fontAlgn="b">
                        <a:buNone/>
                      </a:pPr>
                      <a:r>
                        <a:rPr lang="en-US" sz="1400" b="0" i="0" u="none" strike="noStrike">
                          <a:solidFill>
                            <a:srgbClr val="000000"/>
                          </a:solidFill>
                          <a:effectLst/>
                          <a:latin typeface="Cera Pro" panose="00000500000000000000" pitchFamily="50" charset="0"/>
                        </a:rPr>
                        <a:t>Car 1</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3652105"/>
                  </a:ext>
                </a:extLst>
              </a:tr>
              <a:tr h="557361">
                <a:tc>
                  <a:txBody>
                    <a:bodyPr/>
                    <a:lstStyle/>
                    <a:p>
                      <a:pPr algn="l" fontAlgn="b">
                        <a:buNone/>
                      </a:pPr>
                      <a:r>
                        <a:rPr lang="en-US" sz="1400" b="0" i="0" u="none" strike="noStrike">
                          <a:solidFill>
                            <a:srgbClr val="000000"/>
                          </a:solidFill>
                          <a:effectLst/>
                          <a:latin typeface="Cera Pro" panose="00000500000000000000" pitchFamily="50" charset="0"/>
                        </a:rPr>
                        <a:t>Car 2</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148719"/>
                  </a:ext>
                </a:extLst>
              </a:tr>
              <a:tr h="557361">
                <a:tc>
                  <a:txBody>
                    <a:bodyPr/>
                    <a:lstStyle/>
                    <a:p>
                      <a:pPr algn="l" fontAlgn="b">
                        <a:buNone/>
                      </a:pPr>
                      <a:r>
                        <a:rPr lang="en-US" sz="1400" b="0" i="0" u="none" strike="noStrike">
                          <a:solidFill>
                            <a:srgbClr val="000000"/>
                          </a:solidFill>
                          <a:effectLst/>
                          <a:latin typeface="Cera Pro" panose="00000500000000000000" pitchFamily="50" charset="0"/>
                        </a:rPr>
                        <a:t>Car 3</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1976261"/>
                  </a:ext>
                </a:extLst>
              </a:tr>
              <a:tr h="557361">
                <a:tc>
                  <a:txBody>
                    <a:bodyPr/>
                    <a:lstStyle/>
                    <a:p>
                      <a:pPr algn="l" fontAlgn="b">
                        <a:buNone/>
                      </a:pPr>
                      <a:r>
                        <a:rPr lang="en-US" sz="1400" b="0" i="0" u="none" strike="noStrike">
                          <a:solidFill>
                            <a:srgbClr val="000000"/>
                          </a:solidFill>
                          <a:effectLst/>
                          <a:latin typeface="Cera Pro" panose="00000500000000000000" pitchFamily="50" charset="0"/>
                        </a:rPr>
                        <a:t>Car 4</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dirty="0">
                          <a:solidFill>
                            <a:srgbClr val="000000"/>
                          </a:solidFill>
                          <a:effectLst/>
                          <a:latin typeface="Cera Pro" panose="00000500000000000000" pitchFamily="50" charset="0"/>
                        </a:rPr>
                        <a:t> </a:t>
                      </a:r>
                    </a:p>
                  </a:txBody>
                  <a:tcPr marL="7962" marR="7962" marT="7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8487135"/>
                  </a:ext>
                </a:extLst>
              </a:tr>
            </a:tbl>
          </a:graphicData>
        </a:graphic>
      </p:graphicFrame>
    </p:spTree>
    <p:extLst>
      <p:ext uri="{BB962C8B-B14F-4D97-AF65-F5344CB8AC3E}">
        <p14:creationId xmlns:p14="http://schemas.microsoft.com/office/powerpoint/2010/main" val="225573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532A-8507-177E-0F82-AC848AADC878}"/>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D6B3AFB7-2D06-A00A-A6E9-1404FE3F9A4A}"/>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67016BF7-47AA-4F7E-C195-CA0F2F1AD0A4}"/>
              </a:ext>
            </a:extLst>
          </p:cNvPr>
          <p:cNvSpPr txBox="1"/>
          <p:nvPr/>
        </p:nvSpPr>
        <p:spPr>
          <a:xfrm>
            <a:off x="89226" y="1448324"/>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Car Building &amp; Racing Investigation</a:t>
            </a:r>
            <a:endParaRPr sz="2000" u="sng" dirty="0">
              <a:solidFill>
                <a:srgbClr val="00A2DA"/>
              </a:solidFill>
              <a:latin typeface="Cera Pro" panose="00000500000000000000" pitchFamily="50" charset="0"/>
              <a:cs typeface="Tahoma"/>
            </a:endParaRPr>
          </a:p>
        </p:txBody>
      </p:sp>
      <p:sp>
        <p:nvSpPr>
          <p:cNvPr id="10" name="object 13">
            <a:extLst>
              <a:ext uri="{FF2B5EF4-FFF2-40B4-BE49-F238E27FC236}">
                <a16:creationId xmlns:a16="http://schemas.microsoft.com/office/drawing/2014/main" id="{34C260AA-2905-ED19-B9F3-507D492CFCCA}"/>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1DF3D728-CE10-6C93-1352-89118B1F3520}"/>
              </a:ext>
            </a:extLst>
          </p:cNvPr>
          <p:cNvSpPr txBox="1">
            <a:spLocks noGrp="1"/>
          </p:cNvSpPr>
          <p:nvPr>
            <p:ph type="title"/>
          </p:nvPr>
        </p:nvSpPr>
        <p:spPr>
          <a:xfrm>
            <a:off x="2013000" y="762426"/>
            <a:ext cx="6319338" cy="381395"/>
          </a:xfrm>
          <a:prstGeom prst="rect">
            <a:avLst/>
          </a:prstGeom>
        </p:spPr>
        <p:txBody>
          <a:bodyPr vert="horz" wrap="square" lIns="0" tIns="11946" rIns="0" bIns="0" rtlCol="0">
            <a:spAutoFit/>
          </a:bodyPr>
          <a:lstStyle/>
          <a:p>
            <a:pPr marL="11946">
              <a:lnSpc>
                <a:spcPct val="100000"/>
              </a:lnSpc>
              <a:spcBef>
                <a:spcPts val="94"/>
              </a:spcBef>
            </a:pPr>
            <a:r>
              <a:rPr lang="en-US" sz="2400" dirty="0">
                <a:latin typeface="Cera Pro" panose="00000500000000000000" pitchFamily="50" charset="0"/>
              </a:rPr>
              <a:t>LEGO® Build &amp; Test</a:t>
            </a:r>
            <a:endParaRPr sz="2400" dirty="0">
              <a:latin typeface="Cera Pro" panose="00000500000000000000" pitchFamily="50" charset="0"/>
            </a:endParaRPr>
          </a:p>
        </p:txBody>
      </p:sp>
      <p:pic>
        <p:nvPicPr>
          <p:cNvPr id="19" name="Picture 18">
            <a:extLst>
              <a:ext uri="{FF2B5EF4-FFF2-40B4-BE49-F238E27FC236}">
                <a16:creationId xmlns:a16="http://schemas.microsoft.com/office/drawing/2014/main" id="{4B2C5E5A-7022-03EE-982D-4720FFDFCFBF}"/>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C1684B37-8F74-E4E2-D657-1196424D0E57}"/>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F925BDCB-7E4B-2B8B-F44E-EC688F88EA9F}"/>
              </a:ext>
            </a:extLst>
          </p:cNvPr>
          <p:cNvSpPr txBox="1"/>
          <p:nvPr/>
        </p:nvSpPr>
        <p:spPr>
          <a:xfrm>
            <a:off x="2074646"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F1E57090-3B33-9D39-875C-A09561C19A69}"/>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40" name="object 11">
            <a:extLst>
              <a:ext uri="{FF2B5EF4-FFF2-40B4-BE49-F238E27FC236}">
                <a16:creationId xmlns:a16="http://schemas.microsoft.com/office/drawing/2014/main" id="{F4499273-C3A3-F3AF-B47E-659803810393}"/>
              </a:ext>
            </a:extLst>
          </p:cNvPr>
          <p:cNvSpPr txBox="1"/>
          <p:nvPr/>
        </p:nvSpPr>
        <p:spPr>
          <a:xfrm>
            <a:off x="579781" y="2505238"/>
            <a:ext cx="6160777" cy="466611"/>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Tick which design features make a car go faster.</a:t>
            </a:r>
          </a:p>
          <a:p>
            <a:pPr marL="11946" marR="4778">
              <a:lnSpc>
                <a:spcPct val="125000"/>
              </a:lnSpc>
              <a:spcBef>
                <a:spcPts val="94"/>
              </a:spcBef>
            </a:pPr>
            <a:endParaRPr lang="en-US" sz="1200" spc="19" dirty="0">
              <a:solidFill>
                <a:srgbClr val="4C4D4F"/>
              </a:solidFill>
              <a:latin typeface="Cera Pro" panose="00000500000000000000" pitchFamily="50" charset="0"/>
              <a:cs typeface="Tahoma"/>
            </a:endParaRPr>
          </a:p>
        </p:txBody>
      </p:sp>
      <p:sp>
        <p:nvSpPr>
          <p:cNvPr id="41" name="object 14">
            <a:extLst>
              <a:ext uri="{FF2B5EF4-FFF2-40B4-BE49-F238E27FC236}">
                <a16:creationId xmlns:a16="http://schemas.microsoft.com/office/drawing/2014/main" id="{769A3665-AF1B-E646-204F-CCC488668117}"/>
              </a:ext>
            </a:extLst>
          </p:cNvPr>
          <p:cNvSpPr txBox="1"/>
          <p:nvPr/>
        </p:nvSpPr>
        <p:spPr>
          <a:xfrm>
            <a:off x="523183" y="2122828"/>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3 – Evaluation</a:t>
            </a:r>
            <a:endParaRPr dirty="0">
              <a:solidFill>
                <a:srgbClr val="3FAE56"/>
              </a:solidFill>
              <a:latin typeface="Cera Pro" panose="00000500000000000000" pitchFamily="50" charset="0"/>
              <a:cs typeface="Tahoma"/>
            </a:endParaRPr>
          </a:p>
        </p:txBody>
      </p:sp>
      <p:sp>
        <p:nvSpPr>
          <p:cNvPr id="72" name="TextBox 71">
            <a:extLst>
              <a:ext uri="{FF2B5EF4-FFF2-40B4-BE49-F238E27FC236}">
                <a16:creationId xmlns:a16="http://schemas.microsoft.com/office/drawing/2014/main" id="{146D23DF-C5AB-A704-0667-7DEED78D97CB}"/>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2 of 3</a:t>
            </a:r>
            <a:endParaRPr lang="en-US" sz="1050" dirty="0"/>
          </a:p>
        </p:txBody>
      </p:sp>
      <p:sp>
        <p:nvSpPr>
          <p:cNvPr id="4" name="object 3">
            <a:extLst>
              <a:ext uri="{FF2B5EF4-FFF2-40B4-BE49-F238E27FC236}">
                <a16:creationId xmlns:a16="http://schemas.microsoft.com/office/drawing/2014/main" id="{091E1773-03A1-1C9C-BD7E-5D7D1DF8D44A}"/>
              </a:ext>
            </a:extLst>
          </p:cNvPr>
          <p:cNvSpPr txBox="1"/>
          <p:nvPr/>
        </p:nvSpPr>
        <p:spPr>
          <a:xfrm>
            <a:off x="579781" y="2599429"/>
            <a:ext cx="6362925" cy="2664071"/>
          </a:xfrm>
          <a:prstGeom prst="rect">
            <a:avLst/>
          </a:prstGeom>
        </p:spPr>
        <p:txBody>
          <a:bodyPr vert="horz" wrap="square" lIns="0" tIns="11946" rIns="0" bIns="0" rtlCol="0">
            <a:spAutoFit/>
          </a:bodyPr>
          <a:lstStyle/>
          <a:p>
            <a:pPr marL="11946">
              <a:spcBef>
                <a:spcPts val="1082"/>
              </a:spcBef>
            </a:pP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56" dirty="0">
                <a:solidFill>
                  <a:srgbClr val="4C4D4F"/>
                </a:solidFill>
                <a:latin typeface="Cera Pro" panose="00000500000000000000" pitchFamily="50" charset="0"/>
                <a:cs typeface="Tahoma"/>
              </a:rPr>
              <a:t>Big</a:t>
            </a:r>
            <a:r>
              <a:rPr sz="1100" spc="-103" dirty="0">
                <a:solidFill>
                  <a:srgbClr val="4C4D4F"/>
                </a:solidFill>
                <a:latin typeface="Cera Pro" panose="00000500000000000000" pitchFamily="50" charset="0"/>
                <a:cs typeface="Tahoma"/>
              </a:rPr>
              <a:t> </a:t>
            </a:r>
            <a:r>
              <a:rPr sz="1100" spc="52" dirty="0">
                <a:solidFill>
                  <a:srgbClr val="4C4D4F"/>
                </a:solidFill>
                <a:latin typeface="Cera Pro" panose="00000500000000000000" pitchFamily="50" charset="0"/>
                <a:cs typeface="Tahoma"/>
              </a:rPr>
              <a:t>wheels</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19" dirty="0">
                <a:solidFill>
                  <a:srgbClr val="4C4D4F"/>
                </a:solidFill>
                <a:latin typeface="Cera Pro" panose="00000500000000000000" pitchFamily="50" charset="0"/>
                <a:cs typeface="Tahoma"/>
              </a:rPr>
              <a:t>Small</a:t>
            </a:r>
            <a:r>
              <a:rPr sz="1100" spc="-103" dirty="0">
                <a:solidFill>
                  <a:srgbClr val="4C4D4F"/>
                </a:solidFill>
                <a:latin typeface="Cera Pro" panose="00000500000000000000" pitchFamily="50" charset="0"/>
                <a:cs typeface="Tahoma"/>
              </a:rPr>
              <a:t> </a:t>
            </a:r>
            <a:r>
              <a:rPr sz="1100" spc="52" dirty="0">
                <a:solidFill>
                  <a:srgbClr val="4C4D4F"/>
                </a:solidFill>
                <a:latin typeface="Cera Pro" panose="00000500000000000000" pitchFamily="50" charset="0"/>
                <a:cs typeface="Tahoma"/>
              </a:rPr>
              <a:t>wheels</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56" dirty="0">
                <a:solidFill>
                  <a:srgbClr val="4C4D4F"/>
                </a:solidFill>
                <a:latin typeface="Cera Pro" panose="00000500000000000000" pitchFamily="50" charset="0"/>
                <a:cs typeface="Tahoma"/>
              </a:rPr>
              <a:t>Long</a:t>
            </a:r>
            <a:r>
              <a:rPr sz="1100" spc="-66" dirty="0">
                <a:solidFill>
                  <a:srgbClr val="4C4D4F"/>
                </a:solidFill>
                <a:latin typeface="Cera Pro" panose="00000500000000000000" pitchFamily="50" charset="0"/>
                <a:cs typeface="Tahoma"/>
              </a:rPr>
              <a:t> </a:t>
            </a:r>
            <a:r>
              <a:rPr sz="1100" spc="89" dirty="0">
                <a:solidFill>
                  <a:srgbClr val="4C4D4F"/>
                </a:solidFill>
                <a:latin typeface="Cera Pro" panose="00000500000000000000" pitchFamily="50" charset="0"/>
                <a:cs typeface="Tahoma"/>
              </a:rPr>
              <a:t>body</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33" dirty="0">
                <a:solidFill>
                  <a:srgbClr val="4C4D4F"/>
                </a:solidFill>
                <a:latin typeface="Cera Pro" panose="00000500000000000000" pitchFamily="50" charset="0"/>
                <a:cs typeface="Tahoma"/>
              </a:rPr>
              <a:t>Short</a:t>
            </a:r>
            <a:r>
              <a:rPr sz="1100" spc="-61" dirty="0">
                <a:solidFill>
                  <a:srgbClr val="4C4D4F"/>
                </a:solidFill>
                <a:latin typeface="Cera Pro" panose="00000500000000000000" pitchFamily="50" charset="0"/>
                <a:cs typeface="Tahoma"/>
              </a:rPr>
              <a:t> </a:t>
            </a:r>
            <a:r>
              <a:rPr sz="1100" spc="89" dirty="0">
                <a:solidFill>
                  <a:srgbClr val="4C4D4F"/>
                </a:solidFill>
                <a:latin typeface="Cera Pro" panose="00000500000000000000" pitchFamily="50" charset="0"/>
                <a:cs typeface="Tahoma"/>
              </a:rPr>
              <a:t>body</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75" dirty="0">
                <a:solidFill>
                  <a:srgbClr val="4C4D4F"/>
                </a:solidFill>
                <a:latin typeface="Cera Pro" panose="00000500000000000000" pitchFamily="50" charset="0"/>
                <a:cs typeface="Tahoma"/>
              </a:rPr>
              <a:t>Low</a:t>
            </a:r>
            <a:r>
              <a:rPr sz="1100" spc="-66" dirty="0">
                <a:solidFill>
                  <a:srgbClr val="4C4D4F"/>
                </a:solidFill>
                <a:latin typeface="Cera Pro" panose="00000500000000000000" pitchFamily="50" charset="0"/>
                <a:cs typeface="Tahoma"/>
              </a:rPr>
              <a:t> </a:t>
            </a:r>
            <a:r>
              <a:rPr sz="1100" spc="89" dirty="0">
                <a:solidFill>
                  <a:srgbClr val="4C4D4F"/>
                </a:solidFill>
                <a:latin typeface="Cera Pro" panose="00000500000000000000" pitchFamily="50" charset="0"/>
                <a:cs typeface="Tahoma"/>
              </a:rPr>
              <a:t>body</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14" dirty="0">
                <a:solidFill>
                  <a:srgbClr val="4C4D4F"/>
                </a:solidFill>
                <a:latin typeface="Cera Pro" panose="00000500000000000000" pitchFamily="50" charset="0"/>
                <a:cs typeface="Tahoma"/>
              </a:rPr>
              <a:t>Tall</a:t>
            </a:r>
            <a:r>
              <a:rPr sz="1100" spc="-61" dirty="0">
                <a:solidFill>
                  <a:srgbClr val="4C4D4F"/>
                </a:solidFill>
                <a:latin typeface="Cera Pro" panose="00000500000000000000" pitchFamily="50" charset="0"/>
                <a:cs typeface="Tahoma"/>
              </a:rPr>
              <a:t> </a:t>
            </a:r>
            <a:r>
              <a:rPr sz="1100" spc="89" dirty="0">
                <a:solidFill>
                  <a:srgbClr val="4C4D4F"/>
                </a:solidFill>
                <a:latin typeface="Cera Pro" panose="00000500000000000000" pitchFamily="50" charset="0"/>
                <a:cs typeface="Tahoma"/>
              </a:rPr>
              <a:t>body</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103" dirty="0">
                <a:solidFill>
                  <a:srgbClr val="4C4D4F"/>
                </a:solidFill>
                <a:latin typeface="Cera Pro" panose="00000500000000000000" pitchFamily="50" charset="0"/>
                <a:cs typeface="Tahoma"/>
              </a:rPr>
              <a:t>Wide</a:t>
            </a:r>
            <a:r>
              <a:rPr sz="1100" spc="-61" dirty="0">
                <a:solidFill>
                  <a:srgbClr val="4C4D4F"/>
                </a:solidFill>
                <a:latin typeface="Cera Pro" panose="00000500000000000000" pitchFamily="50" charset="0"/>
                <a:cs typeface="Tahoma"/>
              </a:rPr>
              <a:t> </a:t>
            </a:r>
            <a:r>
              <a:rPr sz="1100" spc="89" dirty="0">
                <a:solidFill>
                  <a:srgbClr val="4C4D4F"/>
                </a:solidFill>
                <a:latin typeface="Cera Pro" panose="00000500000000000000" pitchFamily="50" charset="0"/>
                <a:cs typeface="Tahoma"/>
              </a:rPr>
              <a:t>body</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endParaRPr sz="1100" dirty="0">
              <a:latin typeface="Cera Pro" panose="00000500000000000000" pitchFamily="50" charset="0"/>
              <a:cs typeface="Tahoma"/>
            </a:endParaRPr>
          </a:p>
        </p:txBody>
      </p:sp>
      <p:sp>
        <p:nvSpPr>
          <p:cNvPr id="5" name="object 3">
            <a:extLst>
              <a:ext uri="{FF2B5EF4-FFF2-40B4-BE49-F238E27FC236}">
                <a16:creationId xmlns:a16="http://schemas.microsoft.com/office/drawing/2014/main" id="{2EC108CF-64BA-27AA-38DF-24D18AC472B0}"/>
              </a:ext>
            </a:extLst>
          </p:cNvPr>
          <p:cNvSpPr txBox="1"/>
          <p:nvPr/>
        </p:nvSpPr>
        <p:spPr>
          <a:xfrm>
            <a:off x="3240602" y="2599429"/>
            <a:ext cx="3098560" cy="2353729"/>
          </a:xfrm>
          <a:prstGeom prst="rect">
            <a:avLst/>
          </a:prstGeom>
        </p:spPr>
        <p:txBody>
          <a:bodyPr vert="horz" wrap="square" lIns="0" tIns="11946" rIns="0" bIns="0" rtlCol="0">
            <a:spAutoFit/>
          </a:bodyPr>
          <a:lstStyle/>
          <a:p>
            <a:pPr marL="11946">
              <a:spcBef>
                <a:spcPts val="1082"/>
              </a:spcBef>
            </a:pP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9" dirty="0">
                <a:solidFill>
                  <a:srgbClr val="4C4D4F"/>
                </a:solidFill>
                <a:latin typeface="Cera Pro" panose="00000500000000000000" pitchFamily="50" charset="0"/>
                <a:cs typeface="Tahoma"/>
              </a:rPr>
              <a:t>Thin</a:t>
            </a:r>
            <a:r>
              <a:rPr sz="1100" spc="-66" dirty="0">
                <a:solidFill>
                  <a:srgbClr val="4C4D4F"/>
                </a:solidFill>
                <a:latin typeface="Cera Pro" panose="00000500000000000000" pitchFamily="50" charset="0"/>
                <a:cs typeface="Tahoma"/>
              </a:rPr>
              <a:t> </a:t>
            </a:r>
            <a:r>
              <a:rPr sz="1100" spc="89" dirty="0">
                <a:solidFill>
                  <a:srgbClr val="4C4D4F"/>
                </a:solidFill>
                <a:latin typeface="Cera Pro" panose="00000500000000000000" pitchFamily="50" charset="0"/>
                <a:cs typeface="Tahoma"/>
              </a:rPr>
              <a:t>body</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9" dirty="0">
                <a:solidFill>
                  <a:srgbClr val="4C4D4F"/>
                </a:solidFill>
                <a:latin typeface="Cera Pro" panose="00000500000000000000" pitchFamily="50" charset="0"/>
                <a:cs typeface="Tahoma"/>
              </a:rPr>
              <a:t>Dark</a:t>
            </a:r>
            <a:r>
              <a:rPr sz="1100" spc="-56" dirty="0">
                <a:solidFill>
                  <a:srgbClr val="4C4D4F"/>
                </a:solidFill>
                <a:latin typeface="Cera Pro" panose="00000500000000000000" pitchFamily="50" charset="0"/>
                <a:cs typeface="Tahoma"/>
              </a:rPr>
              <a:t> </a:t>
            </a:r>
            <a:r>
              <a:rPr sz="1100" spc="56" dirty="0">
                <a:solidFill>
                  <a:srgbClr val="4C4D4F"/>
                </a:solidFill>
                <a:latin typeface="Cera Pro" panose="00000500000000000000" pitchFamily="50" charset="0"/>
                <a:cs typeface="Tahoma"/>
              </a:rPr>
              <a:t>colored</a:t>
            </a:r>
            <a:r>
              <a:rPr sz="1100" spc="-56" dirty="0">
                <a:solidFill>
                  <a:srgbClr val="4C4D4F"/>
                </a:solidFill>
                <a:latin typeface="Cera Pro" panose="00000500000000000000" pitchFamily="50" charset="0"/>
                <a:cs typeface="Tahoma"/>
              </a:rPr>
              <a:t> </a:t>
            </a:r>
            <a:r>
              <a:rPr sz="1100" spc="47" dirty="0">
                <a:solidFill>
                  <a:srgbClr val="4C4D4F"/>
                </a:solidFill>
                <a:latin typeface="Cera Pro" panose="00000500000000000000" pitchFamily="50" charset="0"/>
                <a:cs typeface="Tahoma"/>
              </a:rPr>
              <a:t>bricks</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42" dirty="0">
                <a:solidFill>
                  <a:srgbClr val="4C4D4F"/>
                </a:solidFill>
                <a:latin typeface="Cera Pro" panose="00000500000000000000" pitchFamily="50" charset="0"/>
                <a:cs typeface="Tahoma"/>
              </a:rPr>
              <a:t>Light</a:t>
            </a:r>
            <a:r>
              <a:rPr sz="1100" spc="-56" dirty="0">
                <a:solidFill>
                  <a:srgbClr val="4C4D4F"/>
                </a:solidFill>
                <a:latin typeface="Cera Pro" panose="00000500000000000000" pitchFamily="50" charset="0"/>
                <a:cs typeface="Tahoma"/>
              </a:rPr>
              <a:t> </a:t>
            </a:r>
            <a:r>
              <a:rPr sz="1100" spc="56" dirty="0">
                <a:solidFill>
                  <a:srgbClr val="4C4D4F"/>
                </a:solidFill>
                <a:latin typeface="Cera Pro" panose="00000500000000000000" pitchFamily="50" charset="0"/>
                <a:cs typeface="Tahoma"/>
              </a:rPr>
              <a:t>colored</a:t>
            </a:r>
            <a:r>
              <a:rPr sz="1100" spc="-52" dirty="0">
                <a:solidFill>
                  <a:srgbClr val="4C4D4F"/>
                </a:solidFill>
                <a:latin typeface="Cera Pro" panose="00000500000000000000" pitchFamily="50" charset="0"/>
                <a:cs typeface="Tahoma"/>
              </a:rPr>
              <a:t> </a:t>
            </a:r>
            <a:r>
              <a:rPr sz="1100" spc="47" dirty="0">
                <a:solidFill>
                  <a:srgbClr val="4C4D4F"/>
                </a:solidFill>
                <a:latin typeface="Cera Pro" panose="00000500000000000000" pitchFamily="50" charset="0"/>
                <a:cs typeface="Tahoma"/>
              </a:rPr>
              <a:t>bricks</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61" dirty="0">
                <a:solidFill>
                  <a:srgbClr val="4C4D4F"/>
                </a:solidFill>
                <a:latin typeface="Cera Pro" panose="00000500000000000000" pitchFamily="50" charset="0"/>
                <a:cs typeface="Tahoma"/>
              </a:rPr>
              <a:t>Windshield</a:t>
            </a:r>
            <a:endParaRPr sz="1100" dirty="0">
              <a:latin typeface="Cera Pro" panose="00000500000000000000" pitchFamily="50" charset="0"/>
              <a:cs typeface="Tahoma"/>
            </a:endParaRPr>
          </a:p>
          <a:p>
            <a:pPr marL="452142" indent="-271166">
              <a:spcBef>
                <a:spcPts val="1086"/>
              </a:spcBef>
              <a:buChar char="□"/>
              <a:tabLst>
                <a:tab pos="451543" algn="l"/>
                <a:tab pos="452142" algn="l"/>
              </a:tabLst>
            </a:pPr>
            <a:r>
              <a:rPr sz="1100" spc="71" dirty="0">
                <a:solidFill>
                  <a:srgbClr val="4C4D4F"/>
                </a:solidFill>
                <a:latin typeface="Cera Pro" panose="00000500000000000000" pitchFamily="50" charset="0"/>
                <a:cs typeface="Tahoma"/>
              </a:rPr>
              <a:t>No</a:t>
            </a:r>
            <a:r>
              <a:rPr sz="1100" spc="-103" dirty="0">
                <a:solidFill>
                  <a:srgbClr val="4C4D4F"/>
                </a:solidFill>
                <a:latin typeface="Cera Pro" panose="00000500000000000000" pitchFamily="50" charset="0"/>
                <a:cs typeface="Tahoma"/>
              </a:rPr>
              <a:t> </a:t>
            </a:r>
            <a:r>
              <a:rPr sz="1100" spc="52" dirty="0">
                <a:solidFill>
                  <a:srgbClr val="4C4D4F"/>
                </a:solidFill>
                <a:latin typeface="Cera Pro" panose="00000500000000000000" pitchFamily="50" charset="0"/>
                <a:cs typeface="Tahoma"/>
              </a:rPr>
              <a:t>windshield</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38" dirty="0">
                <a:solidFill>
                  <a:srgbClr val="4C4D4F"/>
                </a:solidFill>
                <a:latin typeface="Cera Pro" panose="00000500000000000000" pitchFamily="50" charset="0"/>
                <a:cs typeface="Tahoma"/>
              </a:rPr>
              <a:t>Heavy</a:t>
            </a:r>
            <a:r>
              <a:rPr sz="1100" spc="-66" dirty="0">
                <a:solidFill>
                  <a:srgbClr val="4C4D4F"/>
                </a:solidFill>
                <a:latin typeface="Cera Pro" panose="00000500000000000000" pitchFamily="50" charset="0"/>
                <a:cs typeface="Tahoma"/>
              </a:rPr>
              <a:t> </a:t>
            </a:r>
            <a:r>
              <a:rPr sz="1100" spc="42" dirty="0">
                <a:solidFill>
                  <a:srgbClr val="4C4D4F"/>
                </a:solidFill>
                <a:latin typeface="Cera Pro" panose="00000500000000000000" pitchFamily="50" charset="0"/>
                <a:cs typeface="Tahoma"/>
              </a:rPr>
              <a:t>car</a:t>
            </a:r>
            <a:endParaRPr sz="1100" dirty="0">
              <a:latin typeface="Cera Pro" panose="00000500000000000000" pitchFamily="50" charset="0"/>
              <a:cs typeface="Tahoma"/>
            </a:endParaRPr>
          </a:p>
          <a:p>
            <a:pPr marL="452142" indent="-271166">
              <a:spcBef>
                <a:spcPts val="1082"/>
              </a:spcBef>
              <a:buChar char="□"/>
              <a:tabLst>
                <a:tab pos="451543" algn="l"/>
                <a:tab pos="452142" algn="l"/>
              </a:tabLst>
            </a:pPr>
            <a:r>
              <a:rPr sz="1100" spc="42" dirty="0">
                <a:solidFill>
                  <a:srgbClr val="4C4D4F"/>
                </a:solidFill>
                <a:latin typeface="Cera Pro" panose="00000500000000000000" pitchFamily="50" charset="0"/>
                <a:cs typeface="Tahoma"/>
              </a:rPr>
              <a:t>Light</a:t>
            </a:r>
            <a:r>
              <a:rPr sz="1100" spc="-66" dirty="0">
                <a:solidFill>
                  <a:srgbClr val="4C4D4F"/>
                </a:solidFill>
                <a:latin typeface="Cera Pro" panose="00000500000000000000" pitchFamily="50" charset="0"/>
                <a:cs typeface="Tahoma"/>
              </a:rPr>
              <a:t> </a:t>
            </a:r>
            <a:r>
              <a:rPr sz="1100" spc="42" dirty="0">
                <a:solidFill>
                  <a:srgbClr val="4C4D4F"/>
                </a:solidFill>
                <a:latin typeface="Cera Pro" panose="00000500000000000000" pitchFamily="50" charset="0"/>
                <a:cs typeface="Tahoma"/>
              </a:rPr>
              <a:t>car</a:t>
            </a:r>
            <a:endParaRPr sz="1100" dirty="0">
              <a:latin typeface="Cera Pro" panose="00000500000000000000" pitchFamily="50" charset="0"/>
              <a:cs typeface="Tahoma"/>
            </a:endParaRPr>
          </a:p>
        </p:txBody>
      </p:sp>
      <p:sp>
        <p:nvSpPr>
          <p:cNvPr id="9" name="object 11">
            <a:extLst>
              <a:ext uri="{FF2B5EF4-FFF2-40B4-BE49-F238E27FC236}">
                <a16:creationId xmlns:a16="http://schemas.microsoft.com/office/drawing/2014/main" id="{93DCAED0-7D60-1D34-9597-93A83A61DFCC}"/>
              </a:ext>
            </a:extLst>
          </p:cNvPr>
          <p:cNvSpPr txBox="1"/>
          <p:nvPr/>
        </p:nvSpPr>
        <p:spPr>
          <a:xfrm>
            <a:off x="579780" y="5511682"/>
            <a:ext cx="5358683" cy="710267"/>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Review the data from your test and write down the top 5 things </a:t>
            </a:r>
          </a:p>
          <a:p>
            <a:pPr marL="11946" marR="4778">
              <a:lnSpc>
                <a:spcPct val="125000"/>
              </a:lnSpc>
              <a:spcBef>
                <a:spcPts val="94"/>
              </a:spcBef>
            </a:pPr>
            <a:r>
              <a:rPr lang="en-US" sz="1200" spc="19" dirty="0">
                <a:solidFill>
                  <a:srgbClr val="4C4D4F"/>
                </a:solidFill>
                <a:latin typeface="Cera Pro" panose="00000500000000000000" pitchFamily="50" charset="0"/>
                <a:cs typeface="Tahoma"/>
              </a:rPr>
              <a:t>needed for a fast car.</a:t>
            </a:r>
          </a:p>
          <a:p>
            <a:pPr marL="11946" marR="4778">
              <a:lnSpc>
                <a:spcPct val="125000"/>
              </a:lnSpc>
              <a:spcBef>
                <a:spcPts val="94"/>
              </a:spcBef>
            </a:pPr>
            <a:endParaRPr lang="en-US" sz="1200" spc="19" dirty="0">
              <a:solidFill>
                <a:srgbClr val="4C4D4F"/>
              </a:solidFill>
              <a:latin typeface="Cera Pro" panose="00000500000000000000" pitchFamily="50" charset="0"/>
              <a:cs typeface="Tahoma"/>
            </a:endParaRPr>
          </a:p>
        </p:txBody>
      </p:sp>
      <p:sp>
        <p:nvSpPr>
          <p:cNvPr id="3" name="object 3">
            <a:extLst>
              <a:ext uri="{FF2B5EF4-FFF2-40B4-BE49-F238E27FC236}">
                <a16:creationId xmlns:a16="http://schemas.microsoft.com/office/drawing/2014/main" id="{54C51470-0AAA-4DD4-D06D-FBE1FB53AA7D}"/>
              </a:ext>
            </a:extLst>
          </p:cNvPr>
          <p:cNvSpPr/>
          <p:nvPr/>
        </p:nvSpPr>
        <p:spPr>
          <a:xfrm>
            <a:off x="579780" y="6102214"/>
            <a:ext cx="6084570" cy="3203811"/>
          </a:xfrm>
          <a:custGeom>
            <a:avLst/>
            <a:gdLst/>
            <a:ahLst/>
            <a:cxnLst/>
            <a:rect l="l" t="t" r="r" b="b"/>
            <a:pathLst>
              <a:path w="6084570" h="4820920">
                <a:moveTo>
                  <a:pt x="6012002" y="0"/>
                </a:moveTo>
                <a:lnTo>
                  <a:pt x="71996" y="0"/>
                </a:lnTo>
                <a:lnTo>
                  <a:pt x="43971" y="5657"/>
                </a:lnTo>
                <a:lnTo>
                  <a:pt x="21086" y="21086"/>
                </a:lnTo>
                <a:lnTo>
                  <a:pt x="5657" y="43971"/>
                </a:lnTo>
                <a:lnTo>
                  <a:pt x="0" y="71996"/>
                </a:lnTo>
                <a:lnTo>
                  <a:pt x="0" y="4748542"/>
                </a:lnTo>
                <a:lnTo>
                  <a:pt x="5657" y="4776567"/>
                </a:lnTo>
                <a:lnTo>
                  <a:pt x="21086" y="4799452"/>
                </a:lnTo>
                <a:lnTo>
                  <a:pt x="43971" y="4814881"/>
                </a:lnTo>
                <a:lnTo>
                  <a:pt x="71996" y="4820539"/>
                </a:lnTo>
                <a:lnTo>
                  <a:pt x="6012002" y="4820539"/>
                </a:lnTo>
                <a:lnTo>
                  <a:pt x="6040026" y="4814881"/>
                </a:lnTo>
                <a:lnTo>
                  <a:pt x="6062911" y="4799452"/>
                </a:lnTo>
                <a:lnTo>
                  <a:pt x="6078340" y="4776567"/>
                </a:lnTo>
                <a:lnTo>
                  <a:pt x="6083998" y="4748542"/>
                </a:lnTo>
                <a:lnTo>
                  <a:pt x="6083998" y="71996"/>
                </a:lnTo>
                <a:lnTo>
                  <a:pt x="6078340" y="43971"/>
                </a:lnTo>
                <a:lnTo>
                  <a:pt x="6062911" y="21086"/>
                </a:lnTo>
                <a:lnTo>
                  <a:pt x="6040026" y="5657"/>
                </a:lnTo>
                <a:lnTo>
                  <a:pt x="6012002" y="0"/>
                </a:lnTo>
                <a:close/>
              </a:path>
            </a:pathLst>
          </a:custGeom>
          <a:solidFill>
            <a:srgbClr val="F1F4F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object 4">
            <a:extLst>
              <a:ext uri="{FF2B5EF4-FFF2-40B4-BE49-F238E27FC236}">
                <a16:creationId xmlns:a16="http://schemas.microsoft.com/office/drawing/2014/main" id="{0B0AA2B3-047B-6B57-6AB6-40F1CC5F10FA}"/>
              </a:ext>
            </a:extLst>
          </p:cNvPr>
          <p:cNvSpPr/>
          <p:nvPr/>
        </p:nvSpPr>
        <p:spPr>
          <a:xfrm>
            <a:off x="688858" y="6264093"/>
            <a:ext cx="5788660" cy="2901572"/>
          </a:xfrm>
          <a:custGeom>
            <a:avLst/>
            <a:gdLst/>
            <a:ahLst/>
            <a:cxnLst/>
            <a:rect l="l" t="t" r="r" b="b"/>
            <a:pathLst>
              <a:path w="5788660" h="3189604">
                <a:moveTo>
                  <a:pt x="5716092" y="0"/>
                </a:moveTo>
                <a:lnTo>
                  <a:pt x="71996" y="0"/>
                </a:lnTo>
                <a:lnTo>
                  <a:pt x="43971" y="5657"/>
                </a:lnTo>
                <a:lnTo>
                  <a:pt x="21086" y="21086"/>
                </a:lnTo>
                <a:lnTo>
                  <a:pt x="5657" y="43971"/>
                </a:lnTo>
                <a:lnTo>
                  <a:pt x="0" y="71996"/>
                </a:lnTo>
                <a:lnTo>
                  <a:pt x="0" y="3117519"/>
                </a:lnTo>
                <a:lnTo>
                  <a:pt x="5657" y="3145544"/>
                </a:lnTo>
                <a:lnTo>
                  <a:pt x="21086" y="3168429"/>
                </a:lnTo>
                <a:lnTo>
                  <a:pt x="43971" y="3183858"/>
                </a:lnTo>
                <a:lnTo>
                  <a:pt x="71996" y="3189516"/>
                </a:lnTo>
                <a:lnTo>
                  <a:pt x="5716092" y="3189516"/>
                </a:lnTo>
                <a:lnTo>
                  <a:pt x="5744118" y="3183858"/>
                </a:lnTo>
                <a:lnTo>
                  <a:pt x="5767008" y="3168429"/>
                </a:lnTo>
                <a:lnTo>
                  <a:pt x="5782441" y="3145544"/>
                </a:lnTo>
                <a:lnTo>
                  <a:pt x="5788101" y="3117519"/>
                </a:lnTo>
                <a:lnTo>
                  <a:pt x="5788101" y="71996"/>
                </a:lnTo>
                <a:lnTo>
                  <a:pt x="5782441" y="43971"/>
                </a:lnTo>
                <a:lnTo>
                  <a:pt x="5767008" y="21086"/>
                </a:lnTo>
                <a:lnTo>
                  <a:pt x="5744118" y="5657"/>
                </a:lnTo>
                <a:lnTo>
                  <a:pt x="5716092" y="0"/>
                </a:lnTo>
                <a:close/>
              </a:path>
            </a:pathLst>
          </a:custGeom>
          <a:solidFill>
            <a:srgbClr val="FFFFFF"/>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16" name="object 11">
            <a:extLst>
              <a:ext uri="{FF2B5EF4-FFF2-40B4-BE49-F238E27FC236}">
                <a16:creationId xmlns:a16="http://schemas.microsoft.com/office/drawing/2014/main" id="{67A44E66-4587-C45A-F1FE-E9C1F11BBC31}"/>
              </a:ext>
            </a:extLst>
          </p:cNvPr>
          <p:cNvSpPr txBox="1"/>
          <p:nvPr/>
        </p:nvSpPr>
        <p:spPr>
          <a:xfrm>
            <a:off x="769944" y="6474444"/>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1. </a:t>
            </a:r>
            <a:endParaRPr lang="en-US"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cxnSp>
        <p:nvCxnSpPr>
          <p:cNvPr id="17" name="Straight Connector 16">
            <a:extLst>
              <a:ext uri="{FF2B5EF4-FFF2-40B4-BE49-F238E27FC236}">
                <a16:creationId xmlns:a16="http://schemas.microsoft.com/office/drawing/2014/main" id="{D3FFC6FF-04C4-1E90-6833-8689C77EE45E}"/>
              </a:ext>
            </a:extLst>
          </p:cNvPr>
          <p:cNvCxnSpPr>
            <a:cxnSpLocks/>
          </p:cNvCxnSpPr>
          <p:nvPr/>
        </p:nvCxnSpPr>
        <p:spPr>
          <a:xfrm>
            <a:off x="995698" y="6733018"/>
            <a:ext cx="4942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bject 11">
            <a:extLst>
              <a:ext uri="{FF2B5EF4-FFF2-40B4-BE49-F238E27FC236}">
                <a16:creationId xmlns:a16="http://schemas.microsoft.com/office/drawing/2014/main" id="{2A72EA12-6208-B0E2-AB18-662BC31B669D}"/>
              </a:ext>
            </a:extLst>
          </p:cNvPr>
          <p:cNvSpPr txBox="1"/>
          <p:nvPr/>
        </p:nvSpPr>
        <p:spPr>
          <a:xfrm>
            <a:off x="769944" y="6974759"/>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2. </a:t>
            </a:r>
            <a:endParaRPr lang="en-US"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cxnSp>
        <p:nvCxnSpPr>
          <p:cNvPr id="23" name="Straight Connector 22">
            <a:extLst>
              <a:ext uri="{FF2B5EF4-FFF2-40B4-BE49-F238E27FC236}">
                <a16:creationId xmlns:a16="http://schemas.microsoft.com/office/drawing/2014/main" id="{C0067BCF-A8D1-1C39-C4DE-E22EA09C0817}"/>
              </a:ext>
            </a:extLst>
          </p:cNvPr>
          <p:cNvCxnSpPr>
            <a:cxnSpLocks/>
          </p:cNvCxnSpPr>
          <p:nvPr/>
        </p:nvCxnSpPr>
        <p:spPr>
          <a:xfrm>
            <a:off x="995698" y="7233333"/>
            <a:ext cx="4942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11">
            <a:extLst>
              <a:ext uri="{FF2B5EF4-FFF2-40B4-BE49-F238E27FC236}">
                <a16:creationId xmlns:a16="http://schemas.microsoft.com/office/drawing/2014/main" id="{2FCD6418-57BE-7ACD-C6C7-3BD88FE77037}"/>
              </a:ext>
            </a:extLst>
          </p:cNvPr>
          <p:cNvSpPr txBox="1"/>
          <p:nvPr/>
        </p:nvSpPr>
        <p:spPr>
          <a:xfrm>
            <a:off x="769944" y="7491908"/>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3. </a:t>
            </a:r>
            <a:endParaRPr lang="en-US"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cxnSp>
        <p:nvCxnSpPr>
          <p:cNvPr id="25" name="Straight Connector 24">
            <a:extLst>
              <a:ext uri="{FF2B5EF4-FFF2-40B4-BE49-F238E27FC236}">
                <a16:creationId xmlns:a16="http://schemas.microsoft.com/office/drawing/2014/main" id="{311E0E30-F324-52FA-BE33-7871E6430686}"/>
              </a:ext>
            </a:extLst>
          </p:cNvPr>
          <p:cNvCxnSpPr>
            <a:cxnSpLocks/>
          </p:cNvCxnSpPr>
          <p:nvPr/>
        </p:nvCxnSpPr>
        <p:spPr>
          <a:xfrm>
            <a:off x="995698" y="7750482"/>
            <a:ext cx="4942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bject 11">
            <a:extLst>
              <a:ext uri="{FF2B5EF4-FFF2-40B4-BE49-F238E27FC236}">
                <a16:creationId xmlns:a16="http://schemas.microsoft.com/office/drawing/2014/main" id="{EA8955A4-E31B-6859-75E2-A0CACF1FE4C4}"/>
              </a:ext>
            </a:extLst>
          </p:cNvPr>
          <p:cNvSpPr txBox="1"/>
          <p:nvPr/>
        </p:nvSpPr>
        <p:spPr>
          <a:xfrm>
            <a:off x="769944" y="8028446"/>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4. </a:t>
            </a:r>
            <a:endParaRPr lang="en-US"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cxnSp>
        <p:nvCxnSpPr>
          <p:cNvPr id="28" name="Straight Connector 27">
            <a:extLst>
              <a:ext uri="{FF2B5EF4-FFF2-40B4-BE49-F238E27FC236}">
                <a16:creationId xmlns:a16="http://schemas.microsoft.com/office/drawing/2014/main" id="{BBF46123-D039-0C5F-F3F7-28500C0DACC1}"/>
              </a:ext>
            </a:extLst>
          </p:cNvPr>
          <p:cNvCxnSpPr>
            <a:cxnSpLocks/>
          </p:cNvCxnSpPr>
          <p:nvPr/>
        </p:nvCxnSpPr>
        <p:spPr>
          <a:xfrm>
            <a:off x="995698" y="8287020"/>
            <a:ext cx="4942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bject 11">
            <a:extLst>
              <a:ext uri="{FF2B5EF4-FFF2-40B4-BE49-F238E27FC236}">
                <a16:creationId xmlns:a16="http://schemas.microsoft.com/office/drawing/2014/main" id="{06E7F676-0CFC-8FB3-0D62-FE6D246A5776}"/>
              </a:ext>
            </a:extLst>
          </p:cNvPr>
          <p:cNvSpPr txBox="1"/>
          <p:nvPr/>
        </p:nvSpPr>
        <p:spPr>
          <a:xfrm>
            <a:off x="769944" y="8592123"/>
            <a:ext cx="3802056" cy="613830"/>
          </a:xfrm>
          <a:prstGeom prst="rect">
            <a:avLst/>
          </a:prstGeom>
        </p:spPr>
        <p:txBody>
          <a:bodyPr vert="horz" wrap="square" lIns="0" tIns="11946" rIns="0" bIns="0" rtlCol="0">
            <a:spAutoFit/>
          </a:bodyPr>
          <a:lstStyle/>
          <a:p>
            <a:pPr marL="11946" marR="4778">
              <a:lnSpc>
                <a:spcPct val="125000"/>
              </a:lnSpc>
              <a:spcBef>
                <a:spcPts val="94"/>
              </a:spcBef>
            </a:pPr>
            <a:r>
              <a:rPr lang="en-US" sz="1600" spc="19" dirty="0">
                <a:solidFill>
                  <a:srgbClr val="4C4D4F"/>
                </a:solidFill>
                <a:latin typeface="Cera Pro" panose="00000500000000000000" pitchFamily="50" charset="0"/>
                <a:cs typeface="Tahoma"/>
              </a:rPr>
              <a:t>5. </a:t>
            </a:r>
            <a:endParaRPr lang="en-US"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600" spc="19" dirty="0">
              <a:solidFill>
                <a:srgbClr val="4C4D4F"/>
              </a:solidFill>
              <a:latin typeface="Cera Pro" panose="00000500000000000000" pitchFamily="50" charset="0"/>
              <a:cs typeface="Tahoma"/>
            </a:endParaRPr>
          </a:p>
        </p:txBody>
      </p:sp>
      <p:cxnSp>
        <p:nvCxnSpPr>
          <p:cNvPr id="31" name="Straight Connector 30">
            <a:extLst>
              <a:ext uri="{FF2B5EF4-FFF2-40B4-BE49-F238E27FC236}">
                <a16:creationId xmlns:a16="http://schemas.microsoft.com/office/drawing/2014/main" id="{29741D7D-D68A-2364-89FF-EEEB1B9DA34D}"/>
              </a:ext>
            </a:extLst>
          </p:cNvPr>
          <p:cNvCxnSpPr>
            <a:cxnSpLocks/>
          </p:cNvCxnSpPr>
          <p:nvPr/>
        </p:nvCxnSpPr>
        <p:spPr>
          <a:xfrm>
            <a:off x="995698" y="8850697"/>
            <a:ext cx="4942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object 25">
            <a:extLst>
              <a:ext uri="{FF2B5EF4-FFF2-40B4-BE49-F238E27FC236}">
                <a16:creationId xmlns:a16="http://schemas.microsoft.com/office/drawing/2014/main" id="{FB10958E-309F-02C5-C7B8-E69880151DFA}"/>
              </a:ext>
            </a:extLst>
          </p:cNvPr>
          <p:cNvPicPr/>
          <p:nvPr/>
        </p:nvPicPr>
        <p:blipFill>
          <a:blip r:embed="rId4" cstate="print"/>
          <a:stretch>
            <a:fillRect/>
          </a:stretch>
        </p:blipFill>
        <p:spPr>
          <a:xfrm>
            <a:off x="4804102" y="1680358"/>
            <a:ext cx="2435552" cy="3734152"/>
          </a:xfrm>
          <a:prstGeom prst="rect">
            <a:avLst/>
          </a:prstGeom>
        </p:spPr>
      </p:pic>
    </p:spTree>
    <p:extLst>
      <p:ext uri="{BB962C8B-B14F-4D97-AF65-F5344CB8AC3E}">
        <p14:creationId xmlns:p14="http://schemas.microsoft.com/office/powerpoint/2010/main" val="188477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5CCC8-DF49-E3B4-B7C3-A4907080F17D}"/>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A09DC7C8-1428-1E9E-1FEF-BEA16C8964A3}"/>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7C3640FB-E887-D11C-C917-86ABA5BB9E28}"/>
              </a:ext>
            </a:extLst>
          </p:cNvPr>
          <p:cNvSpPr txBox="1"/>
          <p:nvPr/>
        </p:nvSpPr>
        <p:spPr>
          <a:xfrm>
            <a:off x="89226" y="1448324"/>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Car Building &amp; Racing Investigation</a:t>
            </a:r>
            <a:endParaRPr sz="2000" u="sng" dirty="0">
              <a:solidFill>
                <a:srgbClr val="00A2DA"/>
              </a:solidFill>
              <a:latin typeface="Cera Pro" panose="00000500000000000000" pitchFamily="50" charset="0"/>
              <a:cs typeface="Tahoma"/>
            </a:endParaRPr>
          </a:p>
        </p:txBody>
      </p:sp>
      <p:sp>
        <p:nvSpPr>
          <p:cNvPr id="10" name="object 13">
            <a:extLst>
              <a:ext uri="{FF2B5EF4-FFF2-40B4-BE49-F238E27FC236}">
                <a16:creationId xmlns:a16="http://schemas.microsoft.com/office/drawing/2014/main" id="{D2F69774-C074-1847-0157-945FC46631C0}"/>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pic>
        <p:nvPicPr>
          <p:cNvPr id="19" name="Picture 18">
            <a:extLst>
              <a:ext uri="{FF2B5EF4-FFF2-40B4-BE49-F238E27FC236}">
                <a16:creationId xmlns:a16="http://schemas.microsoft.com/office/drawing/2014/main" id="{984CC779-AC24-269C-202D-80A73B1E94F4}"/>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6D41CF7E-03E3-4FB1-DB87-8CEA5268D0B1}"/>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8F41BE5E-B9CF-828D-83A8-1ECD7CF506CB}"/>
              </a:ext>
            </a:extLst>
          </p:cNvPr>
          <p:cNvSpPr txBox="1"/>
          <p:nvPr/>
        </p:nvSpPr>
        <p:spPr>
          <a:xfrm>
            <a:off x="2054098"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8AAB194E-709B-84C1-47FA-3DD17BF80B0E}"/>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72" name="TextBox 71">
            <a:extLst>
              <a:ext uri="{FF2B5EF4-FFF2-40B4-BE49-F238E27FC236}">
                <a16:creationId xmlns:a16="http://schemas.microsoft.com/office/drawing/2014/main" id="{07FA7ED4-D846-39BC-ADF7-B34444CD4CC7}"/>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3 of 3 </a:t>
            </a:r>
            <a:endParaRPr lang="en-US" sz="1050" dirty="0"/>
          </a:p>
        </p:txBody>
      </p:sp>
      <p:sp>
        <p:nvSpPr>
          <p:cNvPr id="13" name="object 14">
            <a:extLst>
              <a:ext uri="{FF2B5EF4-FFF2-40B4-BE49-F238E27FC236}">
                <a16:creationId xmlns:a16="http://schemas.microsoft.com/office/drawing/2014/main" id="{8A391976-57FF-22FC-E33D-F0F8CCB4B851}"/>
              </a:ext>
            </a:extLst>
          </p:cNvPr>
          <p:cNvSpPr txBox="1"/>
          <p:nvPr/>
        </p:nvSpPr>
        <p:spPr>
          <a:xfrm>
            <a:off x="523183" y="2074310"/>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6 – Design Your Car</a:t>
            </a:r>
            <a:endParaRPr dirty="0">
              <a:solidFill>
                <a:srgbClr val="3FAE56"/>
              </a:solidFill>
              <a:latin typeface="Cera Pro" panose="00000500000000000000" pitchFamily="50" charset="0"/>
              <a:cs typeface="Tahoma"/>
            </a:endParaRPr>
          </a:p>
        </p:txBody>
      </p:sp>
      <p:sp>
        <p:nvSpPr>
          <p:cNvPr id="8" name="object 17">
            <a:extLst>
              <a:ext uri="{FF2B5EF4-FFF2-40B4-BE49-F238E27FC236}">
                <a16:creationId xmlns:a16="http://schemas.microsoft.com/office/drawing/2014/main" id="{372327F1-E57F-064C-7837-B0778BE7089B}"/>
              </a:ext>
            </a:extLst>
          </p:cNvPr>
          <p:cNvSpPr txBox="1">
            <a:spLocks/>
          </p:cNvSpPr>
          <p:nvPr/>
        </p:nvSpPr>
        <p:spPr>
          <a:xfrm>
            <a:off x="2013000" y="762426"/>
            <a:ext cx="6319338" cy="381395"/>
          </a:xfrm>
          <a:prstGeom prst="rect">
            <a:avLst/>
          </a:prstGeom>
        </p:spPr>
        <p:txBody>
          <a:bodyPr vert="horz" wrap="square" lIns="0" tIns="11946" rIns="0" bIns="0" rtlCol="0">
            <a:spAutoFit/>
          </a:bodyPr>
          <a:lstStyle>
            <a:lvl1pPr>
              <a:defRPr sz="2163" b="1" i="0">
                <a:solidFill>
                  <a:schemeClr val="bg1"/>
                </a:solidFill>
                <a:latin typeface="Tahoma"/>
                <a:ea typeface="+mj-ea"/>
                <a:cs typeface="Tahoma"/>
              </a:defRPr>
            </a:lvl1pPr>
          </a:lstStyle>
          <a:p>
            <a:pPr marL="11946">
              <a:spcBef>
                <a:spcPts val="94"/>
              </a:spcBef>
            </a:pPr>
            <a:r>
              <a:rPr lang="en-US" sz="2400" kern="0" dirty="0">
                <a:latin typeface="Cera Pro" panose="00000500000000000000" pitchFamily="50" charset="0"/>
              </a:rPr>
              <a:t>LEGO® Build &amp; Test</a:t>
            </a:r>
          </a:p>
        </p:txBody>
      </p:sp>
      <p:sp>
        <p:nvSpPr>
          <p:cNvPr id="76" name="object 11">
            <a:extLst>
              <a:ext uri="{FF2B5EF4-FFF2-40B4-BE49-F238E27FC236}">
                <a16:creationId xmlns:a16="http://schemas.microsoft.com/office/drawing/2014/main" id="{F946C09C-BAEC-E3DC-B060-4684A161803B}"/>
              </a:ext>
            </a:extLst>
          </p:cNvPr>
          <p:cNvSpPr txBox="1"/>
          <p:nvPr/>
        </p:nvSpPr>
        <p:spPr>
          <a:xfrm>
            <a:off x="579780" y="2443604"/>
            <a:ext cx="6160777" cy="466611"/>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Draw and label your car design below, showing the 5 features you chose.</a:t>
            </a:r>
            <a:endParaRPr lang="en-US" sz="1200" b="1" spc="19" dirty="0">
              <a:solidFill>
                <a:srgbClr val="4C4D4F"/>
              </a:solidFill>
              <a:latin typeface="Cera Pro" panose="00000500000000000000" pitchFamily="50" charset="0"/>
              <a:cs typeface="Tahoma"/>
            </a:endParaRPr>
          </a:p>
          <a:p>
            <a:pPr marL="11946" marR="4778">
              <a:lnSpc>
                <a:spcPct val="125000"/>
              </a:lnSpc>
              <a:spcBef>
                <a:spcPts val="94"/>
              </a:spcBef>
            </a:pPr>
            <a:endParaRPr lang="en-US" sz="1200" spc="19" dirty="0">
              <a:solidFill>
                <a:srgbClr val="4C4D4F"/>
              </a:solidFill>
              <a:latin typeface="Cera Pro" panose="00000500000000000000" pitchFamily="50" charset="0"/>
              <a:cs typeface="Tahoma"/>
            </a:endParaRPr>
          </a:p>
        </p:txBody>
      </p:sp>
      <p:sp>
        <p:nvSpPr>
          <p:cNvPr id="74" name="object 24">
            <a:extLst>
              <a:ext uri="{FF2B5EF4-FFF2-40B4-BE49-F238E27FC236}">
                <a16:creationId xmlns:a16="http://schemas.microsoft.com/office/drawing/2014/main" id="{32342944-EB0F-1D33-01CE-77AB76FBA2CF}"/>
              </a:ext>
            </a:extLst>
          </p:cNvPr>
          <p:cNvSpPr/>
          <p:nvPr/>
        </p:nvSpPr>
        <p:spPr>
          <a:xfrm>
            <a:off x="626725" y="2925914"/>
            <a:ext cx="6160777" cy="5231420"/>
          </a:xfrm>
          <a:custGeom>
            <a:avLst/>
            <a:gdLst/>
            <a:ahLst/>
            <a:cxnLst/>
            <a:rect l="l" t="t" r="r" b="b"/>
            <a:pathLst>
              <a:path w="5634990" h="3581400">
                <a:moveTo>
                  <a:pt x="0" y="3581057"/>
                </a:moveTo>
                <a:lnTo>
                  <a:pt x="5634583" y="3581057"/>
                </a:lnTo>
                <a:lnTo>
                  <a:pt x="5634583" y="0"/>
                </a:lnTo>
                <a:lnTo>
                  <a:pt x="0" y="0"/>
                </a:lnTo>
                <a:lnTo>
                  <a:pt x="0" y="3581057"/>
                </a:lnTo>
                <a:close/>
              </a:path>
            </a:pathLst>
          </a:custGeom>
          <a:ln w="12700">
            <a:solidFill>
              <a:srgbClr val="636466"/>
            </a:solidFill>
          </a:ln>
        </p:spPr>
        <p:txBody>
          <a:bodyPr wrap="square" lIns="0" tIns="0" rIns="0" bIns="0" rtlCol="0"/>
          <a:lstStyle/>
          <a:p>
            <a:endParaRPr sz="1693"/>
          </a:p>
        </p:txBody>
      </p:sp>
      <p:pic>
        <p:nvPicPr>
          <p:cNvPr id="3074" name="Picture 2">
            <a:extLst>
              <a:ext uri="{FF2B5EF4-FFF2-40B4-BE49-F238E27FC236}">
                <a16:creationId xmlns:a16="http://schemas.microsoft.com/office/drawing/2014/main" id="{0A1F9304-606D-470F-33A0-AE5DB85C9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288" y="7718583"/>
            <a:ext cx="3015019" cy="184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2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FAD60-73A2-9376-C3F2-D01261B77010}"/>
            </a:ext>
          </a:extLst>
        </p:cNvPr>
        <p:cNvGrpSpPr/>
        <p:nvPr/>
      </p:nvGrpSpPr>
      <p:grpSpPr>
        <a:xfrm>
          <a:off x="0" y="0"/>
          <a:ext cx="0" cy="0"/>
          <a:chOff x="0" y="0"/>
          <a:chExt cx="0" cy="0"/>
        </a:xfrm>
      </p:grpSpPr>
      <p:sp>
        <p:nvSpPr>
          <p:cNvPr id="9" name="object 8">
            <a:extLst>
              <a:ext uri="{FF2B5EF4-FFF2-40B4-BE49-F238E27FC236}">
                <a16:creationId xmlns:a16="http://schemas.microsoft.com/office/drawing/2014/main" id="{0BF42983-49C1-1728-58AD-F5E34F315924}"/>
              </a:ext>
            </a:extLst>
          </p:cNvPr>
          <p:cNvSpPr/>
          <p:nvPr/>
        </p:nvSpPr>
        <p:spPr>
          <a:xfrm>
            <a:off x="511277" y="2914450"/>
            <a:ext cx="6616172" cy="6167905"/>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7" name="object 8">
            <a:extLst>
              <a:ext uri="{FF2B5EF4-FFF2-40B4-BE49-F238E27FC236}">
                <a16:creationId xmlns:a16="http://schemas.microsoft.com/office/drawing/2014/main" id="{2B31C7C4-253A-A8D2-F435-B3559499CCDE}"/>
              </a:ext>
            </a:extLst>
          </p:cNvPr>
          <p:cNvSpPr/>
          <p:nvPr/>
        </p:nvSpPr>
        <p:spPr>
          <a:xfrm>
            <a:off x="500150" y="1739278"/>
            <a:ext cx="6616172" cy="829261"/>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13" name="object 13">
            <a:extLst>
              <a:ext uri="{FF2B5EF4-FFF2-40B4-BE49-F238E27FC236}">
                <a16:creationId xmlns:a16="http://schemas.microsoft.com/office/drawing/2014/main" id="{170C871C-E14F-BFFB-193C-1D147CB03402}"/>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00A2DA"/>
          </a:solidFill>
        </p:spPr>
        <p:txBody>
          <a:bodyPr wrap="square" lIns="0" tIns="0" rIns="0" bIns="0" rtlCol="0"/>
          <a:lstStyle/>
          <a:p>
            <a:endParaRPr sz="1693"/>
          </a:p>
        </p:txBody>
      </p:sp>
      <p:sp>
        <p:nvSpPr>
          <p:cNvPr id="15" name="object 15">
            <a:extLst>
              <a:ext uri="{FF2B5EF4-FFF2-40B4-BE49-F238E27FC236}">
                <a16:creationId xmlns:a16="http://schemas.microsoft.com/office/drawing/2014/main" id="{80AA7620-A060-3A17-A86C-97134F27A48C}"/>
              </a:ext>
            </a:extLst>
          </p:cNvPr>
          <p:cNvSpPr/>
          <p:nvPr/>
        </p:nvSpPr>
        <p:spPr>
          <a:xfrm>
            <a:off x="2434242" y="256854"/>
            <a:ext cx="2939142" cy="440710"/>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7" name="object 17">
            <a:extLst>
              <a:ext uri="{FF2B5EF4-FFF2-40B4-BE49-F238E27FC236}">
                <a16:creationId xmlns:a16="http://schemas.microsoft.com/office/drawing/2014/main" id="{AA9CAFDC-9797-2064-289B-271A45129A89}"/>
              </a:ext>
            </a:extLst>
          </p:cNvPr>
          <p:cNvSpPr txBox="1">
            <a:spLocks noGrp="1"/>
          </p:cNvSpPr>
          <p:nvPr>
            <p:ph type="title"/>
          </p:nvPr>
        </p:nvSpPr>
        <p:spPr>
          <a:xfrm>
            <a:off x="2434240" y="769058"/>
            <a:ext cx="6319338" cy="289062"/>
          </a:xfrm>
          <a:prstGeom prst="rect">
            <a:avLst/>
          </a:prstGeom>
        </p:spPr>
        <p:txBody>
          <a:bodyPr vert="horz" wrap="square" lIns="0" tIns="11946" rIns="0" bIns="0" rtlCol="0">
            <a:spAutoFit/>
          </a:bodyPr>
          <a:lstStyle/>
          <a:p>
            <a:pPr marL="11946">
              <a:lnSpc>
                <a:spcPct val="100000"/>
              </a:lnSpc>
              <a:spcBef>
                <a:spcPts val="94"/>
              </a:spcBef>
            </a:pPr>
            <a:r>
              <a:rPr lang="en-US" sz="1800" dirty="0">
                <a:latin typeface="Cera Pro" panose="00000500000000000000" pitchFamily="50" charset="0"/>
              </a:rPr>
              <a:t>Welcome to LEGOLAND</a:t>
            </a:r>
            <a:r>
              <a:rPr lang="en-US" sz="1800" b="1" dirty="0">
                <a:latin typeface="Cera Pro" panose="00000500000000000000" pitchFamily="50" charset="0"/>
                <a:ea typeface="LEGO Typewell SC"/>
              </a:rPr>
              <a:t>® Discovery Center</a:t>
            </a:r>
            <a:endParaRPr sz="1800" dirty="0">
              <a:latin typeface="Cera Pro" panose="00000500000000000000" pitchFamily="50" charset="0"/>
            </a:endParaRPr>
          </a:p>
        </p:txBody>
      </p:sp>
      <p:sp>
        <p:nvSpPr>
          <p:cNvPr id="20" name="object 20">
            <a:extLst>
              <a:ext uri="{FF2B5EF4-FFF2-40B4-BE49-F238E27FC236}">
                <a16:creationId xmlns:a16="http://schemas.microsoft.com/office/drawing/2014/main" id="{CC3AC78F-858C-1740-4815-6D833B3B160F}"/>
              </a:ext>
            </a:extLst>
          </p:cNvPr>
          <p:cNvSpPr txBox="1"/>
          <p:nvPr/>
        </p:nvSpPr>
        <p:spPr>
          <a:xfrm>
            <a:off x="266746" y="1891717"/>
            <a:ext cx="7005504" cy="592286"/>
          </a:xfrm>
          <a:prstGeom prst="rect">
            <a:avLst/>
          </a:prstGeom>
          <a:noFill/>
        </p:spPr>
        <p:txBody>
          <a:bodyPr vert="horz" wrap="square" lIns="0" tIns="11946" rIns="0" bIns="0" rtlCol="0" anchor="t">
            <a:spAutoFit/>
          </a:bodyPr>
          <a:lstStyle/>
          <a:p>
            <a:pPr marL="11430" marR="4445" algn="ctr">
              <a:lnSpc>
                <a:spcPct val="108300"/>
              </a:lnSpc>
              <a:spcBef>
                <a:spcPts val="5"/>
              </a:spcBef>
            </a:pPr>
            <a:r>
              <a:rPr lang="en-US" b="1" dirty="0">
                <a:latin typeface="Cera Pro" panose="00000500000000000000" pitchFamily="50" charset="0"/>
                <a:ea typeface="LEGO Typewell SC"/>
                <a:cs typeface="Tahoma"/>
              </a:rPr>
              <a:t>LEGOLAND® Discovery Center </a:t>
            </a:r>
          </a:p>
          <a:p>
            <a:pPr marL="11430" marR="4445" algn="ctr">
              <a:lnSpc>
                <a:spcPct val="108300"/>
              </a:lnSpc>
              <a:spcBef>
                <a:spcPts val="5"/>
              </a:spcBef>
            </a:pPr>
            <a:r>
              <a:rPr lang="en-US" dirty="0">
                <a:latin typeface="Cera Pro" panose="00000500000000000000" pitchFamily="50" charset="0"/>
                <a:ea typeface="LEGO Typewell SC"/>
                <a:cs typeface="Tahoma"/>
              </a:rPr>
              <a:t>connects learning and fun together like LEGO® bricks! </a:t>
            </a:r>
          </a:p>
        </p:txBody>
      </p:sp>
      <p:sp>
        <p:nvSpPr>
          <p:cNvPr id="37" name="object 37">
            <a:extLst>
              <a:ext uri="{FF2B5EF4-FFF2-40B4-BE49-F238E27FC236}">
                <a16:creationId xmlns:a16="http://schemas.microsoft.com/office/drawing/2014/main" id="{BFD9AA24-7312-7A27-4321-7FC96A12EC61}"/>
              </a:ext>
            </a:extLst>
          </p:cNvPr>
          <p:cNvSpPr txBox="1"/>
          <p:nvPr/>
        </p:nvSpPr>
        <p:spPr>
          <a:xfrm>
            <a:off x="644951" y="3194192"/>
            <a:ext cx="6160004" cy="1059594"/>
          </a:xfrm>
          <a:prstGeom prst="rect">
            <a:avLst/>
          </a:prstGeom>
        </p:spPr>
        <p:txBody>
          <a:bodyPr vert="horz" wrap="square" lIns="0" tIns="11946" rIns="0" bIns="0" rtlCol="0" anchor="t">
            <a:spAutoFit/>
          </a:bodyPr>
          <a:lstStyle/>
          <a:p>
            <a:pPr marL="11430" marR="4445" algn="ctr">
              <a:lnSpc>
                <a:spcPct val="108300"/>
              </a:lnSpc>
              <a:spcBef>
                <a:spcPts val="5"/>
              </a:spcBef>
            </a:pPr>
            <a:r>
              <a:rPr lang="en-US" sz="1600" dirty="0">
                <a:latin typeface="Cera Pro" panose="00000500000000000000" pitchFamily="50" charset="0"/>
                <a:ea typeface="LEGO Typewell SC"/>
                <a:cs typeface="Tahoma"/>
              </a:rPr>
              <a:t>Our self-guided homeschool visits allow students to </a:t>
            </a:r>
            <a:r>
              <a:rPr lang="en-US" sz="1600" b="1" dirty="0">
                <a:latin typeface="Cera Pro" panose="00000500000000000000" pitchFamily="50" charset="0"/>
                <a:ea typeface="LEGO Typewell SC"/>
                <a:cs typeface="Tahoma"/>
              </a:rPr>
              <a:t>explore, discover</a:t>
            </a:r>
            <a:r>
              <a:rPr lang="en-US" sz="1600" dirty="0">
                <a:latin typeface="Cera Pro" panose="00000500000000000000" pitchFamily="50" charset="0"/>
                <a:ea typeface="LEGO Typewell SC"/>
                <a:cs typeface="Tahoma"/>
              </a:rPr>
              <a:t>, </a:t>
            </a:r>
            <a:r>
              <a:rPr lang="en-US" sz="1600" b="1" dirty="0">
                <a:latin typeface="Cera Pro" panose="00000500000000000000" pitchFamily="50" charset="0"/>
                <a:ea typeface="LEGO Typewell SC"/>
                <a:cs typeface="Tahoma"/>
              </a:rPr>
              <a:t>and</a:t>
            </a:r>
            <a:r>
              <a:rPr lang="en-US" sz="1600" dirty="0">
                <a:latin typeface="Cera Pro" panose="00000500000000000000" pitchFamily="50" charset="0"/>
                <a:ea typeface="LEGO Typewell SC"/>
                <a:cs typeface="Tahoma"/>
              </a:rPr>
              <a:t> </a:t>
            </a:r>
            <a:r>
              <a:rPr lang="en-US" sz="1600" b="1" dirty="0">
                <a:latin typeface="Cera Pro" panose="00000500000000000000" pitchFamily="50" charset="0"/>
                <a:ea typeface="LEGO Typewell SC"/>
                <a:cs typeface="Tahoma"/>
              </a:rPr>
              <a:t>create</a:t>
            </a:r>
            <a:r>
              <a:rPr lang="en-US" sz="1600" dirty="0">
                <a:latin typeface="Cera Pro" panose="00000500000000000000" pitchFamily="50" charset="0"/>
                <a:ea typeface="LEGO Typewell SC"/>
                <a:cs typeface="Tahoma"/>
              </a:rPr>
              <a:t> in an engaging environment filled with hands-on activities. The guide is designed to add fun, focused, and interactive learning during your visit.  </a:t>
            </a:r>
          </a:p>
        </p:txBody>
      </p:sp>
      <p:sp>
        <p:nvSpPr>
          <p:cNvPr id="4" name="TextBox 3">
            <a:extLst>
              <a:ext uri="{FF2B5EF4-FFF2-40B4-BE49-F238E27FC236}">
                <a16:creationId xmlns:a16="http://schemas.microsoft.com/office/drawing/2014/main" id="{6FFAA55E-EB5C-05BB-DA30-FBB87E00C97F}"/>
              </a:ext>
            </a:extLst>
          </p:cNvPr>
          <p:cNvSpPr txBox="1"/>
          <p:nvPr/>
        </p:nvSpPr>
        <p:spPr>
          <a:xfrm>
            <a:off x="2466180" y="307850"/>
            <a:ext cx="3709700" cy="369332"/>
          </a:xfrm>
          <a:prstGeom prst="rect">
            <a:avLst/>
          </a:prstGeom>
          <a:noFill/>
        </p:spPr>
        <p:txBody>
          <a:bodyPr wrap="square" rtlCol="0">
            <a:spAutoFit/>
          </a:bodyPr>
          <a:lstStyle/>
          <a:p>
            <a:r>
              <a:rPr lang="en-US" b="1" dirty="0">
                <a:solidFill>
                  <a:srgbClr val="EE0000"/>
                </a:solidFill>
                <a:latin typeface="Cera Pro" panose="00000500000000000000" pitchFamily="50" charset="0"/>
              </a:rPr>
              <a:t>VISIT GUIDE: GRADE 4-5</a:t>
            </a:r>
          </a:p>
        </p:txBody>
      </p:sp>
      <p:sp>
        <p:nvSpPr>
          <p:cNvPr id="3" name="object 37">
            <a:extLst>
              <a:ext uri="{FF2B5EF4-FFF2-40B4-BE49-F238E27FC236}">
                <a16:creationId xmlns:a16="http://schemas.microsoft.com/office/drawing/2014/main" id="{4C5DBB01-F7EC-F0E8-212D-95FD9B18E9E6}"/>
              </a:ext>
            </a:extLst>
          </p:cNvPr>
          <p:cNvSpPr txBox="1"/>
          <p:nvPr/>
        </p:nvSpPr>
        <p:spPr>
          <a:xfrm>
            <a:off x="801384" y="4796289"/>
            <a:ext cx="5845996" cy="793687"/>
          </a:xfrm>
          <a:prstGeom prst="rect">
            <a:avLst/>
          </a:prstGeom>
        </p:spPr>
        <p:txBody>
          <a:bodyPr vert="horz" wrap="square" lIns="0" tIns="11946" rIns="0" bIns="0" rtlCol="0" anchor="t">
            <a:spAutoFit/>
          </a:bodyPr>
          <a:lstStyle/>
          <a:p>
            <a:pPr marL="11430" marR="4445" algn="ctr">
              <a:lnSpc>
                <a:spcPct val="108300"/>
              </a:lnSpc>
              <a:spcBef>
                <a:spcPts val="5"/>
              </a:spcBef>
            </a:pPr>
            <a:r>
              <a:rPr lang="en-US" sz="1600" dirty="0">
                <a:latin typeface="Cera Pro" panose="00000500000000000000" pitchFamily="50" charset="0"/>
                <a:ea typeface="LEGO Typewell SC"/>
                <a:cs typeface="Tahoma"/>
              </a:rPr>
              <a:t>This guide includes </a:t>
            </a:r>
            <a:r>
              <a:rPr lang="en-US" sz="1600" b="1" dirty="0">
                <a:latin typeface="Cera Pro" panose="00000500000000000000" pitchFamily="50" charset="0"/>
                <a:ea typeface="LEGO Typewell SC"/>
                <a:cs typeface="Tahoma"/>
              </a:rPr>
              <a:t>curriculum-based challenges and activities </a:t>
            </a:r>
            <a:r>
              <a:rPr lang="en-US" sz="1600" dirty="0">
                <a:latin typeface="Cera Pro" panose="00000500000000000000" pitchFamily="50" charset="0"/>
                <a:ea typeface="LEGO Typewell SC"/>
                <a:cs typeface="Tahoma"/>
              </a:rPr>
              <a:t>covering Mathematics, English, History, and Science for 3 attractions!</a:t>
            </a:r>
            <a:r>
              <a:rPr lang="en-GB" sz="1600" dirty="0">
                <a:latin typeface="Cera Pro" panose="00000500000000000000" pitchFamily="50" charset="0"/>
                <a:ea typeface="LEGO Typewell SC"/>
                <a:cs typeface="Tahoma"/>
              </a:rPr>
              <a:t> Including:</a:t>
            </a:r>
            <a:endParaRPr lang="en-US" sz="1600" dirty="0">
              <a:latin typeface="Cera Pro" panose="00000500000000000000" pitchFamily="50" charset="0"/>
              <a:ea typeface="LEGO Typewell SC"/>
              <a:cs typeface="Tahoma"/>
            </a:endParaRPr>
          </a:p>
        </p:txBody>
      </p:sp>
      <p:sp>
        <p:nvSpPr>
          <p:cNvPr id="5" name="object 37">
            <a:extLst>
              <a:ext uri="{FF2B5EF4-FFF2-40B4-BE49-F238E27FC236}">
                <a16:creationId xmlns:a16="http://schemas.microsoft.com/office/drawing/2014/main" id="{A4C54EFA-632A-6E74-475A-715CBFD7C557}"/>
              </a:ext>
            </a:extLst>
          </p:cNvPr>
          <p:cNvSpPr txBox="1"/>
          <p:nvPr/>
        </p:nvSpPr>
        <p:spPr>
          <a:xfrm>
            <a:off x="511277" y="6202746"/>
            <a:ext cx="6616171" cy="2123218"/>
          </a:xfrm>
          <a:prstGeom prst="rect">
            <a:avLst/>
          </a:prstGeom>
        </p:spPr>
        <p:txBody>
          <a:bodyPr vert="horz" wrap="square" lIns="0" tIns="11946" rIns="0" bIns="0" rtlCol="0" anchor="t">
            <a:spAutoFit/>
          </a:bodyPr>
          <a:lstStyle/>
          <a:p>
            <a:pPr marL="11430" marR="4445" algn="ctr">
              <a:lnSpc>
                <a:spcPct val="108300"/>
              </a:lnSpc>
              <a:spcBef>
                <a:spcPts val="5"/>
              </a:spcBef>
            </a:pPr>
            <a:r>
              <a:rPr lang="en-US" sz="1600" b="1" u="sng" dirty="0">
                <a:latin typeface="Cera Pro" panose="00000500000000000000" pitchFamily="50" charset="0"/>
                <a:ea typeface="LEGO Typewell SC"/>
                <a:cs typeface="Tahoma"/>
              </a:rPr>
              <a:t>MINILAND</a:t>
            </a:r>
          </a:p>
          <a:p>
            <a:pPr marL="11430" marR="4445" algn="ctr">
              <a:lnSpc>
                <a:spcPct val="108300"/>
              </a:lnSpc>
              <a:spcBef>
                <a:spcPts val="5"/>
              </a:spcBef>
            </a:pPr>
            <a:r>
              <a:rPr lang="en-US" sz="1600" dirty="0">
                <a:latin typeface="Cera Pro" panose="00000500000000000000" pitchFamily="50" charset="0"/>
                <a:ea typeface="LEGO Typewell SC"/>
                <a:cs typeface="Tahoma"/>
              </a:rPr>
              <a:t>Marvel at LEGO landmarks while telling your own story.</a:t>
            </a:r>
          </a:p>
          <a:p>
            <a:pPr marL="11430" marR="4445" algn="ctr">
              <a:lnSpc>
                <a:spcPct val="108300"/>
              </a:lnSpc>
              <a:spcBef>
                <a:spcPts val="5"/>
              </a:spcBef>
            </a:pPr>
            <a:endParaRPr lang="en-US" sz="1600" dirty="0">
              <a:latin typeface="Cera Pro" panose="00000500000000000000" pitchFamily="50" charset="0"/>
              <a:ea typeface="LEGO Typewell SC"/>
              <a:cs typeface="Tahoma"/>
            </a:endParaRPr>
          </a:p>
          <a:p>
            <a:pPr marL="11430" marR="4445" algn="ctr">
              <a:lnSpc>
                <a:spcPct val="108300"/>
              </a:lnSpc>
              <a:spcBef>
                <a:spcPts val="5"/>
              </a:spcBef>
            </a:pPr>
            <a:r>
              <a:rPr lang="en-US" sz="1600" b="1" u="sng" dirty="0">
                <a:latin typeface="Cera Pro" panose="00000500000000000000" pitchFamily="50" charset="0"/>
                <a:ea typeface="LEGO Typewell SC"/>
                <a:cs typeface="Tahoma"/>
              </a:rPr>
              <a:t>LEGO® Kingdom Quest</a:t>
            </a:r>
          </a:p>
          <a:p>
            <a:pPr marL="11430" marR="4445" algn="ctr">
              <a:lnSpc>
                <a:spcPct val="108300"/>
              </a:lnSpc>
              <a:spcBef>
                <a:spcPts val="5"/>
              </a:spcBef>
            </a:pPr>
            <a:r>
              <a:rPr lang="en-US" sz="1600" b="1" dirty="0">
                <a:latin typeface="Cera Pro" panose="00000500000000000000" pitchFamily="50" charset="0"/>
                <a:ea typeface="LEGO Typewell SC"/>
                <a:cs typeface="Tahoma"/>
              </a:rPr>
              <a:t> </a:t>
            </a:r>
            <a:r>
              <a:rPr lang="en-US" sz="1600" dirty="0">
                <a:latin typeface="Cera Pro" panose="00000500000000000000" pitchFamily="50" charset="0"/>
                <a:ea typeface="LEGO Typewell SC"/>
                <a:cs typeface="Tahoma"/>
              </a:rPr>
              <a:t>Think like a scientist on a data investigation!</a:t>
            </a:r>
          </a:p>
          <a:p>
            <a:pPr marL="11430" marR="4445" algn="ctr">
              <a:lnSpc>
                <a:spcPct val="108300"/>
              </a:lnSpc>
              <a:spcBef>
                <a:spcPts val="5"/>
              </a:spcBef>
            </a:pPr>
            <a:endParaRPr lang="en-US" sz="1600" dirty="0">
              <a:latin typeface="Cera Pro" panose="00000500000000000000" pitchFamily="50" charset="0"/>
              <a:ea typeface="LEGO Typewell SC"/>
              <a:cs typeface="Tahoma"/>
            </a:endParaRPr>
          </a:p>
          <a:p>
            <a:pPr marL="11430" marR="4445" algn="ctr">
              <a:lnSpc>
                <a:spcPct val="108300"/>
              </a:lnSpc>
              <a:spcBef>
                <a:spcPts val="5"/>
              </a:spcBef>
            </a:pPr>
            <a:r>
              <a:rPr lang="en-US" sz="1600" b="1" u="sng" dirty="0">
                <a:latin typeface="Cera Pro" panose="00000500000000000000" pitchFamily="50" charset="0"/>
                <a:ea typeface="LEGO Typewell SC"/>
                <a:cs typeface="Tahoma"/>
              </a:rPr>
              <a:t>LEGO® Racers Build &amp; Test</a:t>
            </a:r>
          </a:p>
          <a:p>
            <a:pPr marL="11430" marR="4445" algn="ctr">
              <a:lnSpc>
                <a:spcPct val="108300"/>
              </a:lnSpc>
              <a:spcBef>
                <a:spcPts val="5"/>
              </a:spcBef>
            </a:pPr>
            <a:r>
              <a:rPr lang="en-US" sz="1600" dirty="0">
                <a:latin typeface="Cera Pro" panose="00000500000000000000" pitchFamily="50" charset="0"/>
                <a:ea typeface="LEGO Typewell SC"/>
                <a:cs typeface="Tahoma"/>
              </a:rPr>
              <a:t>Design and test your way to the finish line!</a:t>
            </a:r>
          </a:p>
        </p:txBody>
      </p:sp>
      <p:sp>
        <p:nvSpPr>
          <p:cNvPr id="8" name="object 37">
            <a:extLst>
              <a:ext uri="{FF2B5EF4-FFF2-40B4-BE49-F238E27FC236}">
                <a16:creationId xmlns:a16="http://schemas.microsoft.com/office/drawing/2014/main" id="{DF12E9D9-6CCB-C522-6B27-23D9A12EF54D}"/>
              </a:ext>
            </a:extLst>
          </p:cNvPr>
          <p:cNvSpPr txBox="1"/>
          <p:nvPr/>
        </p:nvSpPr>
        <p:spPr>
          <a:xfrm>
            <a:off x="383729" y="9483348"/>
            <a:ext cx="6871268" cy="199422"/>
          </a:xfrm>
          <a:prstGeom prst="rect">
            <a:avLst/>
          </a:prstGeom>
        </p:spPr>
        <p:txBody>
          <a:bodyPr vert="horz" wrap="square" lIns="0" tIns="11946" rIns="0" bIns="0" rtlCol="0" anchor="t">
            <a:spAutoFit/>
          </a:bodyPr>
          <a:lstStyle/>
          <a:p>
            <a:pPr marL="11430" marR="4445" algn="ctr">
              <a:lnSpc>
                <a:spcPct val="108300"/>
              </a:lnSpc>
              <a:spcBef>
                <a:spcPts val="5"/>
              </a:spcBef>
            </a:pPr>
            <a:r>
              <a:rPr lang="en-GB" sz="1200" i="1" dirty="0">
                <a:solidFill>
                  <a:schemeClr val="bg1">
                    <a:lumMod val="65000"/>
                  </a:schemeClr>
                </a:solidFill>
                <a:latin typeface="Cera Pro" panose="00000500000000000000" pitchFamily="50" charset="0"/>
                <a:ea typeface="LEGO Typewell SC"/>
                <a:cs typeface="Tahoma"/>
              </a:rPr>
              <a:t>The attractions can be visited in any order. </a:t>
            </a:r>
            <a:endParaRPr lang="en-GB" sz="1200" dirty="0">
              <a:solidFill>
                <a:schemeClr val="bg1">
                  <a:lumMod val="65000"/>
                </a:schemeClr>
              </a:solidFill>
              <a:latin typeface="Cera Pro" panose="00000500000000000000" pitchFamily="50" charset="0"/>
              <a:cs typeface="Tahoma"/>
            </a:endParaRPr>
          </a:p>
        </p:txBody>
      </p:sp>
      <p:pic>
        <p:nvPicPr>
          <p:cNvPr id="10" name="Picture 9" descr="A red text over a black background&#10;&#10;AI-generated content may be incorrect.">
            <a:extLst>
              <a:ext uri="{FF2B5EF4-FFF2-40B4-BE49-F238E27FC236}">
                <a16:creationId xmlns:a16="http://schemas.microsoft.com/office/drawing/2014/main" id="{54A8BDA0-D456-6966-6B73-72A7CCBBE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46" y="206007"/>
            <a:ext cx="1911099" cy="709010"/>
          </a:xfrm>
          <a:prstGeom prst="rect">
            <a:avLst/>
          </a:prstGeom>
        </p:spPr>
      </p:pic>
    </p:spTree>
    <p:extLst>
      <p:ext uri="{BB962C8B-B14F-4D97-AF65-F5344CB8AC3E}">
        <p14:creationId xmlns:p14="http://schemas.microsoft.com/office/powerpoint/2010/main" val="110606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2A287-3B57-6E4E-E9A2-C338B2DF9380}"/>
            </a:ext>
          </a:extLst>
        </p:cNvPr>
        <p:cNvGrpSpPr/>
        <p:nvPr/>
      </p:nvGrpSpPr>
      <p:grpSpPr>
        <a:xfrm>
          <a:off x="0" y="0"/>
          <a:ext cx="0" cy="0"/>
          <a:chOff x="0" y="0"/>
          <a:chExt cx="0" cy="0"/>
        </a:xfrm>
      </p:grpSpPr>
      <p:sp>
        <p:nvSpPr>
          <p:cNvPr id="18" name="object 14">
            <a:extLst>
              <a:ext uri="{FF2B5EF4-FFF2-40B4-BE49-F238E27FC236}">
                <a16:creationId xmlns:a16="http://schemas.microsoft.com/office/drawing/2014/main" id="{67178DD8-1D3C-E9D4-3746-8069CAD0681F}"/>
              </a:ext>
            </a:extLst>
          </p:cNvPr>
          <p:cNvSpPr txBox="1"/>
          <p:nvPr/>
        </p:nvSpPr>
        <p:spPr>
          <a:xfrm>
            <a:off x="450275" y="4971981"/>
            <a:ext cx="1696126" cy="384373"/>
          </a:xfrm>
          <a:prstGeom prst="rect">
            <a:avLst/>
          </a:prstGeom>
          <a:solidFill>
            <a:srgbClr val="FFFFFF"/>
          </a:solidFill>
        </p:spPr>
        <p:txBody>
          <a:bodyPr vert="horz" wrap="square" lIns="0" tIns="75856" rIns="0" bIns="0" rtlCol="0">
            <a:spAutoFit/>
          </a:bodyPr>
          <a:lstStyle/>
          <a:p>
            <a:pPr marL="81230">
              <a:spcBef>
                <a:spcPts val="597"/>
              </a:spcBef>
            </a:pPr>
            <a:r>
              <a:rPr sz="2000" b="1" spc="-24" dirty="0">
                <a:solidFill>
                  <a:srgbClr val="00A2DA"/>
                </a:solidFill>
                <a:latin typeface="Cera Pro" panose="00000500000000000000" pitchFamily="50" charset="0"/>
                <a:cs typeface="Tahoma"/>
              </a:rPr>
              <a:t>Challenge</a:t>
            </a:r>
            <a:endParaRPr sz="2000" dirty="0">
              <a:solidFill>
                <a:srgbClr val="00A2DA"/>
              </a:solidFill>
              <a:latin typeface="Cera Pro" panose="00000500000000000000" pitchFamily="50" charset="0"/>
              <a:cs typeface="Tahoma"/>
            </a:endParaRPr>
          </a:p>
        </p:txBody>
      </p:sp>
      <p:sp>
        <p:nvSpPr>
          <p:cNvPr id="23" name="object 14">
            <a:extLst>
              <a:ext uri="{FF2B5EF4-FFF2-40B4-BE49-F238E27FC236}">
                <a16:creationId xmlns:a16="http://schemas.microsoft.com/office/drawing/2014/main" id="{ED231084-995B-9DDF-7F0C-2FF3ADDDC6C5}"/>
              </a:ext>
            </a:extLst>
          </p:cNvPr>
          <p:cNvSpPr txBox="1"/>
          <p:nvPr/>
        </p:nvSpPr>
        <p:spPr>
          <a:xfrm>
            <a:off x="499466" y="7716751"/>
            <a:ext cx="1897000" cy="384373"/>
          </a:xfrm>
          <a:prstGeom prst="rect">
            <a:avLst/>
          </a:prstGeom>
          <a:solidFill>
            <a:srgbClr val="FFFFFF"/>
          </a:solidFill>
        </p:spPr>
        <p:txBody>
          <a:bodyPr vert="horz" wrap="square" lIns="0" tIns="75856" rIns="0" bIns="0" rtlCol="0">
            <a:spAutoFit/>
          </a:bodyPr>
          <a:lstStyle/>
          <a:p>
            <a:pPr marL="81230">
              <a:spcBef>
                <a:spcPts val="597"/>
              </a:spcBef>
            </a:pPr>
            <a:r>
              <a:rPr lang="en-US" sz="2000" b="1" spc="-24" dirty="0">
                <a:solidFill>
                  <a:srgbClr val="00A2DA"/>
                </a:solidFill>
                <a:latin typeface="Cera Pro" panose="00000500000000000000" pitchFamily="50" charset="0"/>
                <a:cs typeface="Tahoma"/>
              </a:rPr>
              <a:t>Post Challenge</a:t>
            </a:r>
            <a:endParaRPr sz="2000" dirty="0">
              <a:solidFill>
                <a:srgbClr val="00A2DA"/>
              </a:solidFill>
              <a:latin typeface="Cera Pro" panose="00000500000000000000" pitchFamily="50" charset="0"/>
              <a:cs typeface="Tahoma"/>
            </a:endParaRPr>
          </a:p>
        </p:txBody>
      </p:sp>
      <p:sp>
        <p:nvSpPr>
          <p:cNvPr id="13" name="object 13">
            <a:extLst>
              <a:ext uri="{FF2B5EF4-FFF2-40B4-BE49-F238E27FC236}">
                <a16:creationId xmlns:a16="http://schemas.microsoft.com/office/drawing/2014/main" id="{AC3F8D24-BF33-9BB7-5CE3-A376C6115ED6}"/>
              </a:ext>
            </a:extLst>
          </p:cNvPr>
          <p:cNvSpPr/>
          <p:nvPr/>
        </p:nvSpPr>
        <p:spPr>
          <a:xfrm>
            <a:off x="0" y="0"/>
            <a:ext cx="7772400" cy="1877069"/>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00A2DA"/>
          </a:solidFill>
        </p:spPr>
        <p:txBody>
          <a:bodyPr wrap="square" lIns="0" tIns="0" rIns="0" bIns="0" rtlCol="0"/>
          <a:lstStyle/>
          <a:p>
            <a:endParaRPr sz="1693"/>
          </a:p>
        </p:txBody>
      </p:sp>
      <p:sp>
        <p:nvSpPr>
          <p:cNvPr id="14" name="object 8">
            <a:extLst>
              <a:ext uri="{FF2B5EF4-FFF2-40B4-BE49-F238E27FC236}">
                <a16:creationId xmlns:a16="http://schemas.microsoft.com/office/drawing/2014/main" id="{24ADF5CE-6741-D492-53B1-21822230135F}"/>
              </a:ext>
            </a:extLst>
          </p:cNvPr>
          <p:cNvSpPr/>
          <p:nvPr/>
        </p:nvSpPr>
        <p:spPr>
          <a:xfrm>
            <a:off x="499466" y="5390499"/>
            <a:ext cx="6473202" cy="2356214"/>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16" name="object 11">
            <a:extLst>
              <a:ext uri="{FF2B5EF4-FFF2-40B4-BE49-F238E27FC236}">
                <a16:creationId xmlns:a16="http://schemas.microsoft.com/office/drawing/2014/main" id="{2FA350A3-DA8E-E11A-ECBD-E9844167275A}"/>
              </a:ext>
            </a:extLst>
          </p:cNvPr>
          <p:cNvSpPr txBox="1"/>
          <p:nvPr/>
        </p:nvSpPr>
        <p:spPr>
          <a:xfrm>
            <a:off x="615108" y="5449560"/>
            <a:ext cx="6176110" cy="2199456"/>
          </a:xfrm>
          <a:prstGeom prst="rect">
            <a:avLst/>
          </a:prstGeom>
        </p:spPr>
        <p:txBody>
          <a:bodyPr vert="horz" wrap="square" lIns="0" tIns="11946" rIns="0" bIns="0" rtlCol="0">
            <a:spAutoFit/>
          </a:bodyPr>
          <a:lstStyle/>
          <a:p>
            <a:pPr marL="11946" marR="4778">
              <a:lnSpc>
                <a:spcPct val="125000"/>
              </a:lnSpc>
              <a:spcBef>
                <a:spcPts val="94"/>
              </a:spcBef>
            </a:pPr>
            <a:r>
              <a:rPr lang="en-US" sz="1100" spc="19" dirty="0">
                <a:solidFill>
                  <a:srgbClr val="4C4D4F"/>
                </a:solidFill>
                <a:latin typeface="Cera Pro" panose="00000500000000000000" pitchFamily="50" charset="0"/>
                <a:cs typeface="Tahoma"/>
              </a:rPr>
              <a:t>Use MINILAND as inspiration to build and retell a story about an experience you’ve had in your own city using LEGO Bricks as you tool. </a:t>
            </a:r>
            <a:r>
              <a:rPr lang="en-US" sz="1100" b="1" spc="19" dirty="0">
                <a:solidFill>
                  <a:srgbClr val="4C4D4F"/>
                </a:solidFill>
                <a:latin typeface="Cera Pro" panose="00000500000000000000" pitchFamily="50" charset="0"/>
                <a:cs typeface="Tahoma"/>
              </a:rPr>
              <a:t>Setting the Scene: </a:t>
            </a:r>
            <a:r>
              <a:rPr lang="en-US" sz="1100" spc="19" dirty="0">
                <a:solidFill>
                  <a:srgbClr val="4C4D4F"/>
                </a:solidFill>
                <a:latin typeface="Cera Pro" panose="00000500000000000000" pitchFamily="50" charset="0"/>
                <a:cs typeface="Tahoma"/>
              </a:rPr>
              <a:t>As you explore MINILAND, ask your student some of the following questions:</a:t>
            </a:r>
          </a:p>
          <a:p>
            <a:pPr marL="11946" marR="4778">
              <a:lnSpc>
                <a:spcPct val="125000"/>
              </a:lnSpc>
              <a:spcBef>
                <a:spcPts val="94"/>
              </a:spcBef>
            </a:pPr>
            <a:endParaRPr lang="en-US" sz="1100" spc="19" dirty="0">
              <a:solidFill>
                <a:srgbClr val="4C4D4F"/>
              </a:solidFill>
              <a:latin typeface="Cera Pro" panose="00000500000000000000" pitchFamily="50" charset="0"/>
              <a:cs typeface="Tahoma"/>
            </a:endParaRPr>
          </a:p>
          <a:p>
            <a:pPr marL="183396" marR="4778" indent="-171450">
              <a:lnSpc>
                <a:spcPct val="125000"/>
              </a:lnSpc>
              <a:spcBef>
                <a:spcPts val="94"/>
              </a:spcBef>
              <a:buFontTx/>
              <a:buChar char="-"/>
            </a:pPr>
            <a:r>
              <a:rPr lang="en-US" sz="1100" spc="19" dirty="0">
                <a:solidFill>
                  <a:srgbClr val="4C4D4F"/>
                </a:solidFill>
                <a:latin typeface="Cera Pro" panose="00000500000000000000" pitchFamily="50" charset="0"/>
                <a:cs typeface="Tahoma"/>
              </a:rPr>
              <a:t>What buildings do you see in MINILAND?</a:t>
            </a:r>
          </a:p>
          <a:p>
            <a:pPr marL="183396" marR="4778" indent="-171450">
              <a:lnSpc>
                <a:spcPct val="125000"/>
              </a:lnSpc>
              <a:spcBef>
                <a:spcPts val="94"/>
              </a:spcBef>
              <a:buFontTx/>
              <a:buChar char="-"/>
            </a:pPr>
            <a:r>
              <a:rPr lang="en-US" sz="1100" spc="19" dirty="0">
                <a:solidFill>
                  <a:srgbClr val="4C4D4F"/>
                </a:solidFill>
                <a:latin typeface="Cera Pro" panose="00000500000000000000" pitchFamily="50" charset="0"/>
                <a:cs typeface="Tahoma"/>
              </a:rPr>
              <a:t>How many places have you visited</a:t>
            </a:r>
            <a:r>
              <a:rPr lang="en-US" sz="1100" spc="14" dirty="0">
                <a:solidFill>
                  <a:srgbClr val="4C4D4F"/>
                </a:solidFill>
                <a:latin typeface="Cera Pro" panose="00000500000000000000" pitchFamily="50" charset="0"/>
                <a:cs typeface="Tahoma"/>
              </a:rPr>
              <a:t>?</a:t>
            </a:r>
          </a:p>
          <a:p>
            <a:pPr marL="183396" marR="4778" indent="-171450">
              <a:lnSpc>
                <a:spcPct val="125000"/>
              </a:lnSpc>
              <a:spcBef>
                <a:spcPts val="94"/>
              </a:spcBef>
              <a:buFontTx/>
              <a:buChar char="-"/>
            </a:pPr>
            <a:r>
              <a:rPr lang="en-US" sz="1100" spc="14" dirty="0">
                <a:solidFill>
                  <a:srgbClr val="4C4D4F"/>
                </a:solidFill>
                <a:latin typeface="Cera Pro" panose="00000500000000000000" pitchFamily="50" charset="0"/>
                <a:cs typeface="Tahoma"/>
              </a:rPr>
              <a:t>What did you do there?</a:t>
            </a:r>
          </a:p>
          <a:p>
            <a:pPr marL="183396" marR="4778" indent="-171450">
              <a:lnSpc>
                <a:spcPct val="125000"/>
              </a:lnSpc>
              <a:spcBef>
                <a:spcPts val="94"/>
              </a:spcBef>
              <a:buFontTx/>
              <a:buChar char="-"/>
            </a:pPr>
            <a:r>
              <a:rPr lang="en-US" sz="1100" spc="14" dirty="0">
                <a:solidFill>
                  <a:srgbClr val="4C4D4F"/>
                </a:solidFill>
                <a:latin typeface="Cera Pro" panose="00000500000000000000" pitchFamily="50" charset="0"/>
                <a:cs typeface="Tahoma"/>
              </a:rPr>
              <a:t>Who were you with?</a:t>
            </a:r>
          </a:p>
          <a:p>
            <a:pPr marL="183396" marR="4778" indent="-171450">
              <a:lnSpc>
                <a:spcPct val="125000"/>
              </a:lnSpc>
              <a:spcBef>
                <a:spcPts val="94"/>
              </a:spcBef>
              <a:buFontTx/>
              <a:buChar char="-"/>
            </a:pPr>
            <a:r>
              <a:rPr lang="en-US" sz="1100" spc="14" dirty="0">
                <a:solidFill>
                  <a:srgbClr val="4C4D4F"/>
                </a:solidFill>
                <a:latin typeface="Cera Pro" panose="00000500000000000000" pitchFamily="50" charset="0"/>
                <a:cs typeface="Tahoma"/>
              </a:rPr>
              <a:t>Did you enjoy it?</a:t>
            </a:r>
          </a:p>
          <a:p>
            <a:pPr marL="183396" marR="4778" indent="-171450">
              <a:lnSpc>
                <a:spcPct val="125000"/>
              </a:lnSpc>
              <a:spcBef>
                <a:spcPts val="94"/>
              </a:spcBef>
              <a:buFontTx/>
              <a:buChar char="-"/>
            </a:pPr>
            <a:r>
              <a:rPr lang="en-US" sz="1100" spc="14" dirty="0">
                <a:solidFill>
                  <a:srgbClr val="4C4D4F"/>
                </a:solidFill>
                <a:latin typeface="Cera Pro" panose="00000500000000000000" pitchFamily="50" charset="0"/>
                <a:cs typeface="Tahoma"/>
              </a:rPr>
              <a:t>Do you have any stories to share?</a:t>
            </a:r>
          </a:p>
        </p:txBody>
      </p:sp>
      <p:sp>
        <p:nvSpPr>
          <p:cNvPr id="21" name="object 8">
            <a:extLst>
              <a:ext uri="{FF2B5EF4-FFF2-40B4-BE49-F238E27FC236}">
                <a16:creationId xmlns:a16="http://schemas.microsoft.com/office/drawing/2014/main" id="{F593B47D-FA85-95FA-541F-7B48B207AACB}"/>
              </a:ext>
            </a:extLst>
          </p:cNvPr>
          <p:cNvSpPr/>
          <p:nvPr/>
        </p:nvSpPr>
        <p:spPr>
          <a:xfrm>
            <a:off x="499466" y="8123907"/>
            <a:ext cx="6473202" cy="1256397"/>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22" name="object 11">
            <a:extLst>
              <a:ext uri="{FF2B5EF4-FFF2-40B4-BE49-F238E27FC236}">
                <a16:creationId xmlns:a16="http://schemas.microsoft.com/office/drawing/2014/main" id="{CC7A5D6C-D1F0-568C-FAAE-F83B91B2DD4B}"/>
              </a:ext>
            </a:extLst>
          </p:cNvPr>
          <p:cNvSpPr txBox="1"/>
          <p:nvPr/>
        </p:nvSpPr>
        <p:spPr>
          <a:xfrm>
            <a:off x="641550" y="8220638"/>
            <a:ext cx="6189034" cy="1051706"/>
          </a:xfrm>
          <a:prstGeom prst="rect">
            <a:avLst/>
          </a:prstGeom>
        </p:spPr>
        <p:txBody>
          <a:bodyPr vert="horz" wrap="square" lIns="0" tIns="11946" rIns="0" bIns="0" rtlCol="0">
            <a:spAutoFit/>
          </a:bodyPr>
          <a:lstStyle/>
          <a:p>
            <a:pPr marR="4778" indent="-173736">
              <a:lnSpc>
                <a:spcPct val="125000"/>
              </a:lnSpc>
              <a:spcBef>
                <a:spcPts val="94"/>
              </a:spcBef>
            </a:pPr>
            <a:r>
              <a:rPr lang="en-GB" sz="1100" b="1" spc="19" dirty="0">
                <a:solidFill>
                  <a:srgbClr val="4C4D4F"/>
                </a:solidFill>
                <a:latin typeface="Cera Pro" panose="00000500000000000000" pitchFamily="50" charset="0"/>
                <a:cs typeface="Tahoma"/>
              </a:rPr>
              <a:t>Building the Story: </a:t>
            </a:r>
            <a:r>
              <a:rPr lang="en-GB" sz="1100" spc="19" dirty="0">
                <a:solidFill>
                  <a:srgbClr val="4C4D4F"/>
                </a:solidFill>
                <a:latin typeface="Cera Pro" panose="00000500000000000000" pitchFamily="50" charset="0"/>
                <a:cs typeface="Tahoma"/>
              </a:rPr>
              <a:t>Students</a:t>
            </a:r>
            <a:r>
              <a:rPr lang="en-GB" sz="1100" spc="9" dirty="0">
                <a:solidFill>
                  <a:srgbClr val="4C4D4F"/>
                </a:solidFill>
                <a:latin typeface="Cera Pro" panose="00000500000000000000" pitchFamily="50" charset="0"/>
                <a:cs typeface="Tahoma"/>
              </a:rPr>
              <a:t> are asked to write down observations, collect data, and identify connections to community. Afterwards they are tasked to solve a design challenge and sketch it. Then students are tasked with retelling a personal story, sequencing events and drawing them. Before lastly, writing a paragraph communicating ideas, iterations and evaluation about an experience they had in their own city. </a:t>
            </a:r>
          </a:p>
        </p:txBody>
      </p:sp>
      <p:sp>
        <p:nvSpPr>
          <p:cNvPr id="34" name="TextBox 33">
            <a:extLst>
              <a:ext uri="{FF2B5EF4-FFF2-40B4-BE49-F238E27FC236}">
                <a16:creationId xmlns:a16="http://schemas.microsoft.com/office/drawing/2014/main" id="{03FAA6CA-8759-AF89-0ACF-03E6978A2A8A}"/>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Activity: Page 1 of 1 </a:t>
            </a:r>
            <a:endParaRPr lang="en-US" sz="1050" dirty="0"/>
          </a:p>
        </p:txBody>
      </p:sp>
      <p:sp>
        <p:nvSpPr>
          <p:cNvPr id="10" name="object 15">
            <a:extLst>
              <a:ext uri="{FF2B5EF4-FFF2-40B4-BE49-F238E27FC236}">
                <a16:creationId xmlns:a16="http://schemas.microsoft.com/office/drawing/2014/main" id="{E5E2F260-588B-557B-33F7-216C7FFE8F84}"/>
              </a:ext>
            </a:extLst>
          </p:cNvPr>
          <p:cNvSpPr/>
          <p:nvPr/>
        </p:nvSpPr>
        <p:spPr>
          <a:xfrm>
            <a:off x="451335" y="282326"/>
            <a:ext cx="3401483" cy="348039"/>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9" name="object 17">
            <a:extLst>
              <a:ext uri="{FF2B5EF4-FFF2-40B4-BE49-F238E27FC236}">
                <a16:creationId xmlns:a16="http://schemas.microsoft.com/office/drawing/2014/main" id="{A07EB944-9C17-6AC8-0C44-BA6845E9BFEC}"/>
              </a:ext>
            </a:extLst>
          </p:cNvPr>
          <p:cNvSpPr txBox="1">
            <a:spLocks noGrp="1"/>
          </p:cNvSpPr>
          <p:nvPr>
            <p:ph type="title"/>
          </p:nvPr>
        </p:nvSpPr>
        <p:spPr>
          <a:xfrm>
            <a:off x="471880" y="700782"/>
            <a:ext cx="6319338" cy="504505"/>
          </a:xfrm>
          <a:prstGeom prst="rect">
            <a:avLst/>
          </a:prstGeom>
        </p:spPr>
        <p:txBody>
          <a:bodyPr vert="horz" wrap="square" lIns="0" tIns="11946" rIns="0" bIns="0" rtlCol="0">
            <a:spAutoFit/>
          </a:bodyPr>
          <a:lstStyle/>
          <a:p>
            <a:pPr marL="11946">
              <a:lnSpc>
                <a:spcPct val="100000"/>
              </a:lnSpc>
              <a:spcBef>
                <a:spcPts val="94"/>
              </a:spcBef>
            </a:pPr>
            <a:r>
              <a:rPr lang="en-US" sz="3200" dirty="0">
                <a:latin typeface="Cera Pro" panose="00000500000000000000" pitchFamily="50" charset="0"/>
              </a:rPr>
              <a:t>LEGO® MINILAND</a:t>
            </a:r>
            <a:endParaRPr sz="3200" dirty="0">
              <a:latin typeface="Cera Pro" panose="00000500000000000000" pitchFamily="50" charset="0"/>
            </a:endParaRPr>
          </a:p>
        </p:txBody>
      </p:sp>
      <p:sp>
        <p:nvSpPr>
          <p:cNvPr id="20" name="TextBox 19">
            <a:extLst>
              <a:ext uri="{FF2B5EF4-FFF2-40B4-BE49-F238E27FC236}">
                <a16:creationId xmlns:a16="http://schemas.microsoft.com/office/drawing/2014/main" id="{EB1E85A1-8908-371E-469E-D67823323749}"/>
              </a:ext>
            </a:extLst>
          </p:cNvPr>
          <p:cNvSpPr txBox="1"/>
          <p:nvPr/>
        </p:nvSpPr>
        <p:spPr>
          <a:xfrm>
            <a:off x="431910" y="277029"/>
            <a:ext cx="3401483" cy="369332"/>
          </a:xfrm>
          <a:prstGeom prst="rect">
            <a:avLst/>
          </a:prstGeom>
          <a:noFill/>
        </p:spPr>
        <p:txBody>
          <a:bodyPr wrap="square" rtlCol="0">
            <a:spAutoFit/>
          </a:bodyPr>
          <a:lstStyle/>
          <a:p>
            <a:r>
              <a:rPr lang="en-US" b="1" dirty="0">
                <a:solidFill>
                  <a:srgbClr val="EE0000"/>
                </a:solidFill>
                <a:latin typeface="Cera Pro" panose="00000500000000000000" pitchFamily="50" charset="0"/>
              </a:rPr>
              <a:t>TEACHER GUIDE: GRADES 4-5</a:t>
            </a:r>
          </a:p>
        </p:txBody>
      </p:sp>
      <p:sp>
        <p:nvSpPr>
          <p:cNvPr id="2" name="object 6">
            <a:extLst>
              <a:ext uri="{FF2B5EF4-FFF2-40B4-BE49-F238E27FC236}">
                <a16:creationId xmlns:a16="http://schemas.microsoft.com/office/drawing/2014/main" id="{EAD15D1C-1406-969A-B683-4C33BB46783A}"/>
              </a:ext>
            </a:extLst>
          </p:cNvPr>
          <p:cNvSpPr txBox="1"/>
          <p:nvPr/>
        </p:nvSpPr>
        <p:spPr>
          <a:xfrm>
            <a:off x="463118" y="1192681"/>
            <a:ext cx="5249310" cy="499575"/>
          </a:xfrm>
          <a:prstGeom prst="rect">
            <a:avLst/>
          </a:prstGeom>
        </p:spPr>
        <p:txBody>
          <a:bodyPr vert="horz" wrap="square" lIns="0" tIns="4778" rIns="0" bIns="0" rtlCol="0">
            <a:spAutoFit/>
          </a:bodyPr>
          <a:lstStyle/>
          <a:p>
            <a:pPr marL="11946" marR="4778">
              <a:lnSpc>
                <a:spcPct val="104200"/>
              </a:lnSpc>
              <a:spcBef>
                <a:spcPts val="38"/>
              </a:spcBef>
            </a:pPr>
            <a:r>
              <a:rPr lang="en-GB" sz="1050" spc="-24" dirty="0">
                <a:solidFill>
                  <a:schemeClr val="bg1"/>
                </a:solidFill>
                <a:latin typeface="Cera Pro" panose="00000500000000000000" pitchFamily="50" charset="0"/>
                <a:cs typeface="Tahoma"/>
              </a:rPr>
              <a:t>MINILAND is a miniature replica featuring the city’s most loved buildings and landmarks. Fun Facts: All of the MINILAND models took a total of 5000 hours to design and build.​  MINILAND is made up of over 1.5 Million LEGO® Bricks.​ There are over 500 Minifigures​!</a:t>
            </a:r>
            <a:endParaRPr sz="1050" dirty="0">
              <a:solidFill>
                <a:schemeClr val="bg1"/>
              </a:solidFill>
              <a:latin typeface="Cera Pro" panose="00000500000000000000" pitchFamily="50" charset="0"/>
              <a:cs typeface="Tahoma"/>
            </a:endParaRPr>
          </a:p>
        </p:txBody>
      </p:sp>
      <p:grpSp>
        <p:nvGrpSpPr>
          <p:cNvPr id="11" name="object 24">
            <a:extLst>
              <a:ext uri="{FF2B5EF4-FFF2-40B4-BE49-F238E27FC236}">
                <a16:creationId xmlns:a16="http://schemas.microsoft.com/office/drawing/2014/main" id="{ECFD41B6-0B0D-C710-BD58-4648367E020D}"/>
              </a:ext>
            </a:extLst>
          </p:cNvPr>
          <p:cNvGrpSpPr/>
          <p:nvPr/>
        </p:nvGrpSpPr>
        <p:grpSpPr>
          <a:xfrm>
            <a:off x="5766368" y="254545"/>
            <a:ext cx="1671527" cy="1412553"/>
            <a:chOff x="4733999" y="1536356"/>
            <a:chExt cx="2526665" cy="2061845"/>
          </a:xfrm>
        </p:grpSpPr>
        <p:sp>
          <p:nvSpPr>
            <p:cNvPr id="12" name="object 25">
              <a:extLst>
                <a:ext uri="{FF2B5EF4-FFF2-40B4-BE49-F238E27FC236}">
                  <a16:creationId xmlns:a16="http://schemas.microsoft.com/office/drawing/2014/main" id="{1714E48A-9563-948F-D2AA-8ED57687CF16}"/>
                </a:ext>
              </a:extLst>
            </p:cNvPr>
            <p:cNvSpPr/>
            <p:nvPr/>
          </p:nvSpPr>
          <p:spPr>
            <a:xfrm>
              <a:off x="4733999" y="1536356"/>
              <a:ext cx="2526665" cy="2061845"/>
            </a:xfrm>
            <a:custGeom>
              <a:avLst/>
              <a:gdLst/>
              <a:ahLst/>
              <a:cxnLst/>
              <a:rect l="l" t="t" r="r" b="b"/>
              <a:pathLst>
                <a:path w="2526665" h="2061845">
                  <a:moveTo>
                    <a:pt x="2373998" y="0"/>
                  </a:moveTo>
                  <a:lnTo>
                    <a:pt x="152400" y="0"/>
                  </a:lnTo>
                  <a:lnTo>
                    <a:pt x="104231" y="7769"/>
                  </a:lnTo>
                  <a:lnTo>
                    <a:pt x="62396" y="29405"/>
                  </a:lnTo>
                  <a:lnTo>
                    <a:pt x="29405" y="62396"/>
                  </a:lnTo>
                  <a:lnTo>
                    <a:pt x="7769" y="104231"/>
                  </a:lnTo>
                  <a:lnTo>
                    <a:pt x="0" y="152400"/>
                  </a:lnTo>
                  <a:lnTo>
                    <a:pt x="0" y="1909394"/>
                  </a:lnTo>
                  <a:lnTo>
                    <a:pt x="7769" y="1957567"/>
                  </a:lnTo>
                  <a:lnTo>
                    <a:pt x="29405" y="1999402"/>
                  </a:lnTo>
                  <a:lnTo>
                    <a:pt x="62396" y="2032391"/>
                  </a:lnTo>
                  <a:lnTo>
                    <a:pt x="104231" y="2054025"/>
                  </a:lnTo>
                  <a:lnTo>
                    <a:pt x="152400" y="2061794"/>
                  </a:lnTo>
                  <a:lnTo>
                    <a:pt x="2373998" y="2061794"/>
                  </a:lnTo>
                  <a:lnTo>
                    <a:pt x="2422171" y="2054025"/>
                  </a:lnTo>
                  <a:lnTo>
                    <a:pt x="2464006" y="2032391"/>
                  </a:lnTo>
                  <a:lnTo>
                    <a:pt x="2496996" y="1999402"/>
                  </a:lnTo>
                  <a:lnTo>
                    <a:pt x="2518629" y="1957567"/>
                  </a:lnTo>
                  <a:lnTo>
                    <a:pt x="2526398" y="1909394"/>
                  </a:lnTo>
                  <a:lnTo>
                    <a:pt x="2526398" y="152400"/>
                  </a:lnTo>
                  <a:lnTo>
                    <a:pt x="2518629" y="104231"/>
                  </a:lnTo>
                  <a:lnTo>
                    <a:pt x="2496996" y="62396"/>
                  </a:lnTo>
                  <a:lnTo>
                    <a:pt x="2464006" y="29405"/>
                  </a:lnTo>
                  <a:lnTo>
                    <a:pt x="2422171" y="7769"/>
                  </a:lnTo>
                  <a:lnTo>
                    <a:pt x="2373998" y="0"/>
                  </a:lnTo>
                  <a:close/>
                </a:path>
              </a:pathLst>
            </a:custGeom>
            <a:solidFill>
              <a:srgbClr val="C2E1C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5" name="object 26">
              <a:extLst>
                <a:ext uri="{FF2B5EF4-FFF2-40B4-BE49-F238E27FC236}">
                  <a16:creationId xmlns:a16="http://schemas.microsoft.com/office/drawing/2014/main" id="{1B3343A0-77D3-A1D6-A625-77E4911708B1}"/>
                </a:ext>
              </a:extLst>
            </p:cNvPr>
            <p:cNvPicPr/>
            <p:nvPr/>
          </p:nvPicPr>
          <p:blipFill>
            <a:blip r:embed="rId3" cstate="print"/>
            <a:stretch>
              <a:fillRect/>
            </a:stretch>
          </p:blipFill>
          <p:spPr>
            <a:xfrm>
              <a:off x="4783556" y="1579503"/>
              <a:ext cx="2434310" cy="1965599"/>
            </a:xfrm>
            <a:prstGeom prst="rect">
              <a:avLst/>
            </a:prstGeom>
          </p:spPr>
        </p:pic>
      </p:grpSp>
      <p:sp>
        <p:nvSpPr>
          <p:cNvPr id="3" name="object 14">
            <a:extLst>
              <a:ext uri="{FF2B5EF4-FFF2-40B4-BE49-F238E27FC236}">
                <a16:creationId xmlns:a16="http://schemas.microsoft.com/office/drawing/2014/main" id="{8DCAB41E-9C06-9567-6E1D-2C89AD037F53}"/>
              </a:ext>
            </a:extLst>
          </p:cNvPr>
          <p:cNvSpPr txBox="1"/>
          <p:nvPr/>
        </p:nvSpPr>
        <p:spPr>
          <a:xfrm>
            <a:off x="450275" y="1921114"/>
            <a:ext cx="4722394" cy="384373"/>
          </a:xfrm>
          <a:prstGeom prst="rect">
            <a:avLst/>
          </a:prstGeom>
          <a:solidFill>
            <a:srgbClr val="FFFFFF"/>
          </a:solidFill>
        </p:spPr>
        <p:txBody>
          <a:bodyPr vert="horz" wrap="square" lIns="0" tIns="75856" rIns="0" bIns="0" rtlCol="0">
            <a:spAutoFit/>
          </a:bodyPr>
          <a:lstStyle/>
          <a:p>
            <a:pPr marL="81230">
              <a:spcBef>
                <a:spcPts val="597"/>
              </a:spcBef>
            </a:pPr>
            <a:r>
              <a:rPr lang="en-US" sz="2000" b="1" spc="-24" dirty="0">
                <a:solidFill>
                  <a:srgbClr val="00A44F"/>
                </a:solidFill>
                <a:latin typeface="Cera Pro" panose="00000500000000000000" pitchFamily="50" charset="0"/>
                <a:cs typeface="Tahoma"/>
              </a:rPr>
              <a:t>NGSS-Aligned Learning Objectives</a:t>
            </a:r>
            <a:endParaRPr sz="2000" dirty="0">
              <a:latin typeface="Cera Pro" panose="00000500000000000000" pitchFamily="50" charset="0"/>
              <a:cs typeface="Tahoma"/>
            </a:endParaRPr>
          </a:p>
        </p:txBody>
      </p:sp>
      <p:sp>
        <p:nvSpPr>
          <p:cNvPr id="4" name="object 8">
            <a:extLst>
              <a:ext uri="{FF2B5EF4-FFF2-40B4-BE49-F238E27FC236}">
                <a16:creationId xmlns:a16="http://schemas.microsoft.com/office/drawing/2014/main" id="{6F56E4E0-DC6A-B1E9-546C-90515FCEE6CB}"/>
              </a:ext>
            </a:extLst>
          </p:cNvPr>
          <p:cNvSpPr/>
          <p:nvPr/>
        </p:nvSpPr>
        <p:spPr>
          <a:xfrm>
            <a:off x="499466" y="2349532"/>
            <a:ext cx="6473202" cy="2660222"/>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5" name="object 11">
            <a:extLst>
              <a:ext uri="{FF2B5EF4-FFF2-40B4-BE49-F238E27FC236}">
                <a16:creationId xmlns:a16="http://schemas.microsoft.com/office/drawing/2014/main" id="{704A2999-A9A0-D3F9-C1EB-BADC6ACAAB2E}"/>
              </a:ext>
            </a:extLst>
          </p:cNvPr>
          <p:cNvSpPr txBox="1"/>
          <p:nvPr/>
        </p:nvSpPr>
        <p:spPr>
          <a:xfrm>
            <a:off x="634217" y="2425706"/>
            <a:ext cx="6157001" cy="2571353"/>
          </a:xfrm>
          <a:prstGeom prst="rect">
            <a:avLst/>
          </a:prstGeom>
        </p:spPr>
        <p:txBody>
          <a:bodyPr vert="horz" wrap="square" lIns="0" tIns="11946" rIns="0" bIns="0" rtlCol="0">
            <a:spAutoFit/>
          </a:bodyPr>
          <a:lstStyle/>
          <a:p>
            <a:pPr marL="183396" marR="4778" indent="-171450">
              <a:lnSpc>
                <a:spcPct val="125000"/>
              </a:lnSpc>
              <a:spcBef>
                <a:spcPts val="94"/>
              </a:spcBef>
              <a:buFont typeface="Arial" panose="020B0604020202020204" pitchFamily="34" charset="0"/>
              <a:buChar char="•"/>
            </a:pPr>
            <a:r>
              <a:rPr lang="en-GB" sz="1100" b="1" spc="14" dirty="0">
                <a:solidFill>
                  <a:srgbClr val="4C4D4F"/>
                </a:solidFill>
                <a:latin typeface="Cera Pro" panose="00000500000000000000" pitchFamily="50" charset="0"/>
                <a:cs typeface="Tahoma"/>
              </a:rPr>
              <a:t>Develop and Use Models (3-5-ETS1-2): </a:t>
            </a:r>
            <a:r>
              <a:rPr lang="en-GB" sz="1100" spc="14" dirty="0">
                <a:solidFill>
                  <a:srgbClr val="4C4D4F"/>
                </a:solidFill>
                <a:latin typeface="Cera Pro" panose="00000500000000000000" pitchFamily="50" charset="0"/>
                <a:cs typeface="Tahoma"/>
              </a:rPr>
              <a:t>Students design LEGO models that represent real-world landmarks and personal experiences, showing how models can explain and communicate ideas.</a:t>
            </a:r>
          </a:p>
          <a:p>
            <a:pPr marL="183396" marR="4778" indent="-171450">
              <a:lnSpc>
                <a:spcPct val="125000"/>
              </a:lnSpc>
              <a:spcBef>
                <a:spcPts val="94"/>
              </a:spcBef>
              <a:buFont typeface="Arial" panose="020B0604020202020204" pitchFamily="34" charset="0"/>
              <a:buChar char="•"/>
            </a:pPr>
            <a:r>
              <a:rPr lang="en-GB" sz="1100" b="1" spc="14" dirty="0">
                <a:solidFill>
                  <a:srgbClr val="4C4D4F"/>
                </a:solidFill>
                <a:latin typeface="Cera Pro" panose="00000500000000000000" pitchFamily="50" charset="0"/>
                <a:cs typeface="Tahoma"/>
              </a:rPr>
              <a:t>Define and Solve Problems (3-5-ETS1-1, 3-5-ETS1-2, 4-ETS1-1): </a:t>
            </a:r>
            <a:r>
              <a:rPr lang="en-GB" sz="1100" spc="14" dirty="0">
                <a:solidFill>
                  <a:srgbClr val="4C4D4F"/>
                </a:solidFill>
                <a:latin typeface="Cera Pro" panose="00000500000000000000" pitchFamily="50" charset="0"/>
                <a:cs typeface="Tahoma"/>
              </a:rPr>
              <a:t>Students </a:t>
            </a:r>
            <a:r>
              <a:rPr lang="en-GB" sz="1100" spc="14" dirty="0" err="1">
                <a:solidFill>
                  <a:srgbClr val="4C4D4F"/>
                </a:solidFill>
                <a:latin typeface="Cera Pro" panose="00000500000000000000" pitchFamily="50" charset="0"/>
                <a:cs typeface="Tahoma"/>
              </a:rPr>
              <a:t>analyze</a:t>
            </a:r>
            <a:r>
              <a:rPr lang="en-GB" sz="1100" spc="14" dirty="0">
                <a:solidFill>
                  <a:srgbClr val="4C4D4F"/>
                </a:solidFill>
                <a:latin typeface="Cera Pro" panose="00000500000000000000" pitchFamily="50" charset="0"/>
                <a:cs typeface="Tahoma"/>
              </a:rPr>
              <a:t> how city landmarks meet community needs and brainstorm improvements, practicing problem-solving and design thinking.</a:t>
            </a:r>
          </a:p>
          <a:p>
            <a:pPr marL="183396" marR="4778" indent="-171450">
              <a:lnSpc>
                <a:spcPct val="125000"/>
              </a:lnSpc>
              <a:spcBef>
                <a:spcPts val="94"/>
              </a:spcBef>
              <a:buFont typeface="Arial" panose="020B0604020202020204" pitchFamily="34" charset="0"/>
              <a:buChar char="•"/>
            </a:pPr>
            <a:r>
              <a:rPr lang="en-GB" sz="1100" b="1" spc="14" dirty="0">
                <a:solidFill>
                  <a:srgbClr val="4C4D4F"/>
                </a:solidFill>
                <a:latin typeface="Cera Pro" panose="00000500000000000000" pitchFamily="50" charset="0"/>
                <a:cs typeface="Tahoma"/>
              </a:rPr>
              <a:t>Communicate Information &amp; Construct Explanations (Science &amp; Engineering Practices): </a:t>
            </a:r>
            <a:r>
              <a:rPr lang="en-GB" sz="1100" spc="14" dirty="0">
                <a:solidFill>
                  <a:srgbClr val="4C4D4F"/>
                </a:solidFill>
                <a:latin typeface="Cera Pro" panose="00000500000000000000" pitchFamily="50" charset="0"/>
                <a:cs typeface="Tahoma"/>
              </a:rPr>
              <a:t>Students storyboard, write, and share reflections about their models to explain how their design represents experiences and community functions.</a:t>
            </a:r>
          </a:p>
          <a:p>
            <a:pPr marL="183396" marR="4778" indent="-171450">
              <a:lnSpc>
                <a:spcPct val="125000"/>
              </a:lnSpc>
              <a:spcBef>
                <a:spcPts val="94"/>
              </a:spcBef>
              <a:buFont typeface="Arial" panose="020B0604020202020204" pitchFamily="34" charset="0"/>
              <a:buChar char="•"/>
            </a:pPr>
            <a:r>
              <a:rPr lang="en-GB" sz="1100" b="1" spc="14" dirty="0">
                <a:solidFill>
                  <a:srgbClr val="4C4D4F"/>
                </a:solidFill>
                <a:latin typeface="Cera Pro" panose="00000500000000000000" pitchFamily="50" charset="0"/>
                <a:cs typeface="Tahoma"/>
              </a:rPr>
              <a:t>Connect Science to Society &amp; Environment (5-ESS3-1): </a:t>
            </a:r>
            <a:r>
              <a:rPr lang="en-GB" sz="1100" spc="14" dirty="0">
                <a:solidFill>
                  <a:srgbClr val="4C4D4F"/>
                </a:solidFill>
                <a:latin typeface="Cera Pro" panose="00000500000000000000" pitchFamily="50" charset="0"/>
                <a:cs typeface="Tahoma"/>
              </a:rPr>
              <a:t>Students explore how communities use science, engineering, and infrastructure to support people and protect resources.</a:t>
            </a:r>
          </a:p>
        </p:txBody>
      </p:sp>
    </p:spTree>
    <p:extLst>
      <p:ext uri="{BB962C8B-B14F-4D97-AF65-F5344CB8AC3E}">
        <p14:creationId xmlns:p14="http://schemas.microsoft.com/office/powerpoint/2010/main" val="28332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DEDC-D6CA-3073-9B5C-2F83854926C5}"/>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C70D041E-B0FF-C1C1-1AFD-647E936C87D5}"/>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3A4E39C2-7E08-DFD8-60DA-DDAF038F1863}"/>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MINILAND: </a:t>
            </a:r>
            <a:r>
              <a:rPr lang="en-US" sz="2000" u="sng" spc="-24" dirty="0">
                <a:solidFill>
                  <a:srgbClr val="00A2DA"/>
                </a:solidFill>
                <a:latin typeface="Cera Pro" panose="00000500000000000000" pitchFamily="50" charset="0"/>
                <a:cs typeface="Tahoma"/>
              </a:rPr>
              <a:t>My Favorite Memory</a:t>
            </a:r>
            <a:endParaRPr sz="2000" u="sng" dirty="0">
              <a:solidFill>
                <a:srgbClr val="00A2DA"/>
              </a:solidFill>
              <a:latin typeface="Cera Pro" panose="00000500000000000000" pitchFamily="50" charset="0"/>
              <a:cs typeface="Tahoma"/>
            </a:endParaRPr>
          </a:p>
        </p:txBody>
      </p:sp>
      <p:sp>
        <p:nvSpPr>
          <p:cNvPr id="10" name="object 13">
            <a:extLst>
              <a:ext uri="{FF2B5EF4-FFF2-40B4-BE49-F238E27FC236}">
                <a16:creationId xmlns:a16="http://schemas.microsoft.com/office/drawing/2014/main" id="{94FC66B1-7A52-BE8A-1FEB-31C1E84E79C4}"/>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4F5876D7-8A4B-5728-D8D1-3A5C588CDF8F}"/>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MINILAND</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079BD6A4-54B2-ABB2-1A3E-1209DD61CFD9}"/>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5A94E6A9-62D4-AD09-44D4-5B60D4AB544F}"/>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83217046-16C2-94CB-0C88-261FB748E6C2}"/>
              </a:ext>
            </a:extLst>
          </p:cNvPr>
          <p:cNvSpPr txBox="1"/>
          <p:nvPr/>
        </p:nvSpPr>
        <p:spPr>
          <a:xfrm>
            <a:off x="2002728"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96823D98-3A3D-591F-9849-EA06CA74F5AE}"/>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40" name="object 11">
            <a:extLst>
              <a:ext uri="{FF2B5EF4-FFF2-40B4-BE49-F238E27FC236}">
                <a16:creationId xmlns:a16="http://schemas.microsoft.com/office/drawing/2014/main" id="{9B57CC72-7756-E9A7-8871-AD7913F51440}"/>
              </a:ext>
            </a:extLst>
          </p:cNvPr>
          <p:cNvSpPr txBox="1"/>
          <p:nvPr/>
        </p:nvSpPr>
        <p:spPr>
          <a:xfrm>
            <a:off x="628893" y="2369734"/>
            <a:ext cx="6160777" cy="222954"/>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As you explore MINILAND, record your observations below.</a:t>
            </a:r>
          </a:p>
        </p:txBody>
      </p:sp>
      <p:sp>
        <p:nvSpPr>
          <p:cNvPr id="41" name="object 14">
            <a:extLst>
              <a:ext uri="{FF2B5EF4-FFF2-40B4-BE49-F238E27FC236}">
                <a16:creationId xmlns:a16="http://schemas.microsoft.com/office/drawing/2014/main" id="{AF12FA90-ECD8-8D19-831C-1322A8673892}"/>
              </a:ext>
            </a:extLst>
          </p:cNvPr>
          <p:cNvSpPr txBox="1"/>
          <p:nvPr/>
        </p:nvSpPr>
        <p:spPr>
          <a:xfrm>
            <a:off x="564278" y="1948576"/>
            <a:ext cx="7061652"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1 – Observations</a:t>
            </a:r>
            <a:endParaRPr dirty="0">
              <a:solidFill>
                <a:srgbClr val="3FAE56"/>
              </a:solidFill>
              <a:latin typeface="Cera Pro" panose="00000500000000000000" pitchFamily="50" charset="0"/>
              <a:cs typeface="Tahoma"/>
            </a:endParaRPr>
          </a:p>
        </p:txBody>
      </p:sp>
      <p:sp>
        <p:nvSpPr>
          <p:cNvPr id="18" name="TextBox 17">
            <a:extLst>
              <a:ext uri="{FF2B5EF4-FFF2-40B4-BE49-F238E27FC236}">
                <a16:creationId xmlns:a16="http://schemas.microsoft.com/office/drawing/2014/main" id="{24394D3E-B1E9-996C-8C4A-2ACF6EAB9CCD}"/>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1 of 4 </a:t>
            </a:r>
            <a:endParaRPr lang="en-US" sz="1050" dirty="0"/>
          </a:p>
        </p:txBody>
      </p:sp>
      <p:sp>
        <p:nvSpPr>
          <p:cNvPr id="27" name="object 17">
            <a:extLst>
              <a:ext uri="{FF2B5EF4-FFF2-40B4-BE49-F238E27FC236}">
                <a16:creationId xmlns:a16="http://schemas.microsoft.com/office/drawing/2014/main" id="{F0A0D59A-6399-6F94-4603-D7213E394DAC}"/>
              </a:ext>
            </a:extLst>
          </p:cNvPr>
          <p:cNvSpPr/>
          <p:nvPr/>
        </p:nvSpPr>
        <p:spPr>
          <a:xfrm>
            <a:off x="3605825" y="439407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object 19">
            <a:extLst>
              <a:ext uri="{FF2B5EF4-FFF2-40B4-BE49-F238E27FC236}">
                <a16:creationId xmlns:a16="http://schemas.microsoft.com/office/drawing/2014/main" id="{C0A43805-C011-BCD2-965E-B5D14AFECFF1}"/>
              </a:ext>
            </a:extLst>
          </p:cNvPr>
          <p:cNvSpPr/>
          <p:nvPr/>
        </p:nvSpPr>
        <p:spPr>
          <a:xfrm>
            <a:off x="3605825" y="51232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object 21">
            <a:extLst>
              <a:ext uri="{FF2B5EF4-FFF2-40B4-BE49-F238E27FC236}">
                <a16:creationId xmlns:a16="http://schemas.microsoft.com/office/drawing/2014/main" id="{1A7663B8-7B9A-89D1-3DBD-ACE8CD103EE4}"/>
              </a:ext>
            </a:extLst>
          </p:cNvPr>
          <p:cNvSpPr/>
          <p:nvPr/>
        </p:nvSpPr>
        <p:spPr>
          <a:xfrm>
            <a:off x="3605825" y="60995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4" name="object 23">
            <a:extLst>
              <a:ext uri="{FF2B5EF4-FFF2-40B4-BE49-F238E27FC236}">
                <a16:creationId xmlns:a16="http://schemas.microsoft.com/office/drawing/2014/main" id="{A8294324-51C0-1B5A-59F1-721F17D0F906}"/>
              </a:ext>
            </a:extLst>
          </p:cNvPr>
          <p:cNvSpPr/>
          <p:nvPr/>
        </p:nvSpPr>
        <p:spPr>
          <a:xfrm>
            <a:off x="3605825" y="68610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6" name="object 25">
            <a:extLst>
              <a:ext uri="{FF2B5EF4-FFF2-40B4-BE49-F238E27FC236}">
                <a16:creationId xmlns:a16="http://schemas.microsoft.com/office/drawing/2014/main" id="{C1D05CBE-7EFD-926D-4718-C2F28BFF6AD9}"/>
              </a:ext>
            </a:extLst>
          </p:cNvPr>
          <p:cNvSpPr/>
          <p:nvPr/>
        </p:nvSpPr>
        <p:spPr>
          <a:xfrm>
            <a:off x="3605825" y="76098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9" name="object 15">
            <a:extLst>
              <a:ext uri="{FF2B5EF4-FFF2-40B4-BE49-F238E27FC236}">
                <a16:creationId xmlns:a16="http://schemas.microsoft.com/office/drawing/2014/main" id="{1C1033F3-9B15-34C0-6F28-C5991E9844CE}"/>
              </a:ext>
            </a:extLst>
          </p:cNvPr>
          <p:cNvSpPr/>
          <p:nvPr/>
        </p:nvSpPr>
        <p:spPr>
          <a:xfrm>
            <a:off x="964355" y="2826418"/>
            <a:ext cx="2181677" cy="563225"/>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pPr algn="ctr"/>
            <a:endParaRPr sz="1693" dirty="0"/>
          </a:p>
        </p:txBody>
      </p:sp>
      <p:sp>
        <p:nvSpPr>
          <p:cNvPr id="72" name="object 15">
            <a:extLst>
              <a:ext uri="{FF2B5EF4-FFF2-40B4-BE49-F238E27FC236}">
                <a16:creationId xmlns:a16="http://schemas.microsoft.com/office/drawing/2014/main" id="{CCE0BF65-C877-7B13-4F37-7D3401BDCB38}"/>
              </a:ext>
            </a:extLst>
          </p:cNvPr>
          <p:cNvSpPr/>
          <p:nvPr/>
        </p:nvSpPr>
        <p:spPr>
          <a:xfrm>
            <a:off x="3648981" y="2855995"/>
            <a:ext cx="2648803" cy="591259"/>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pPr algn="ctr"/>
            <a:endParaRPr sz="1693" dirty="0"/>
          </a:p>
        </p:txBody>
      </p:sp>
      <p:graphicFrame>
        <p:nvGraphicFramePr>
          <p:cNvPr id="9" name="Table 8">
            <a:extLst>
              <a:ext uri="{FF2B5EF4-FFF2-40B4-BE49-F238E27FC236}">
                <a16:creationId xmlns:a16="http://schemas.microsoft.com/office/drawing/2014/main" id="{ECA432C3-C8AA-62BA-91D6-2697FD0B6D36}"/>
              </a:ext>
            </a:extLst>
          </p:cNvPr>
          <p:cNvGraphicFramePr>
            <a:graphicFrameLocks noGrp="1"/>
          </p:cNvGraphicFramePr>
          <p:nvPr/>
        </p:nvGraphicFramePr>
        <p:xfrm>
          <a:off x="654287" y="2718056"/>
          <a:ext cx="6459745" cy="5454870"/>
        </p:xfrm>
        <a:graphic>
          <a:graphicData uri="http://schemas.openxmlformats.org/drawingml/2006/table">
            <a:tbl>
              <a:tblPr/>
              <a:tblGrid>
                <a:gridCol w="1480400">
                  <a:extLst>
                    <a:ext uri="{9D8B030D-6E8A-4147-A177-3AD203B41FA5}">
                      <a16:colId xmlns:a16="http://schemas.microsoft.com/office/drawing/2014/main" val="4244267606"/>
                    </a:ext>
                  </a:extLst>
                </a:gridCol>
                <a:gridCol w="1400688">
                  <a:extLst>
                    <a:ext uri="{9D8B030D-6E8A-4147-A177-3AD203B41FA5}">
                      <a16:colId xmlns:a16="http://schemas.microsoft.com/office/drawing/2014/main" val="2430324018"/>
                    </a:ext>
                  </a:extLst>
                </a:gridCol>
                <a:gridCol w="1223795">
                  <a:extLst>
                    <a:ext uri="{9D8B030D-6E8A-4147-A177-3AD203B41FA5}">
                      <a16:colId xmlns:a16="http://schemas.microsoft.com/office/drawing/2014/main" val="731867590"/>
                    </a:ext>
                  </a:extLst>
                </a:gridCol>
                <a:gridCol w="2354862">
                  <a:extLst>
                    <a:ext uri="{9D8B030D-6E8A-4147-A177-3AD203B41FA5}">
                      <a16:colId xmlns:a16="http://schemas.microsoft.com/office/drawing/2014/main" val="4092066248"/>
                    </a:ext>
                  </a:extLst>
                </a:gridCol>
              </a:tblGrid>
              <a:tr h="545487">
                <a:tc>
                  <a:txBody>
                    <a:bodyPr/>
                    <a:lstStyle/>
                    <a:p>
                      <a:pPr algn="ctr" fontAlgn="ctr">
                        <a:buNone/>
                      </a:pPr>
                      <a:r>
                        <a:rPr lang="en-US" sz="1000" b="1" i="0" u="none" strike="noStrike">
                          <a:solidFill>
                            <a:srgbClr val="FFFFFF"/>
                          </a:solidFill>
                          <a:effectLst/>
                          <a:latin typeface="Cera Pro" panose="00000500000000000000" pitchFamily="50" charset="0"/>
                        </a:rPr>
                        <a:t>Landmark/Building</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GB" sz="1000" b="1" i="0" u="none" strike="noStrike">
                          <a:solidFill>
                            <a:srgbClr val="FFFFFF"/>
                          </a:solidFill>
                          <a:effectLst/>
                          <a:latin typeface="Cera Pro" panose="00000500000000000000" pitchFamily="50" charset="0"/>
                        </a:rPr>
                        <a:t>What is it used for?</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GB" sz="1000" b="1" i="0" u="none" strike="noStrike" dirty="0">
                          <a:solidFill>
                            <a:srgbClr val="FFFFFF"/>
                          </a:solidFill>
                          <a:effectLst/>
                          <a:latin typeface="Cera Pro" panose="00000500000000000000" pitchFamily="50" charset="0"/>
                        </a:rPr>
                        <a:t>Have you visited a place like this in your city? </a:t>
                      </a:r>
                      <a:r>
                        <a:rPr lang="en-GB" sz="600" b="0" i="0" u="none" strike="noStrike" dirty="0">
                          <a:solidFill>
                            <a:srgbClr val="FFFFFF"/>
                          </a:solidFill>
                          <a:effectLst/>
                          <a:latin typeface="Cera Pro" panose="00000500000000000000" pitchFamily="50" charset="0"/>
                        </a:rPr>
                        <a:t>(Yes/No)</a:t>
                      </a:r>
                      <a:endParaRPr lang="en-GB" sz="1000" b="1" i="0" u="none" strike="noStrike" dirty="0">
                        <a:solidFill>
                          <a:srgbClr val="FFFFFF"/>
                        </a:solidFill>
                        <a:effectLst/>
                        <a:latin typeface="Cera Pro" panose="00000500000000000000" pitchFamily="50" charset="0"/>
                      </a:endParaRP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en-US" sz="1000" b="1" i="0" u="none" strike="noStrike" dirty="0">
                          <a:solidFill>
                            <a:srgbClr val="FFFFFF"/>
                          </a:solidFill>
                          <a:effectLst/>
                          <a:latin typeface="Cera Pro" panose="00000500000000000000" pitchFamily="50" charset="0"/>
                        </a:rPr>
                        <a:t>Notes</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31079468"/>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0960071"/>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61157"/>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974857"/>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7010589"/>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932203"/>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987405"/>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8365136"/>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074683"/>
                  </a:ext>
                </a:extLst>
              </a:tr>
              <a:tr h="545487">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600" b="0" i="0" u="none" strike="noStrike">
                          <a:solidFill>
                            <a:srgbClr val="000000"/>
                          </a:solidFill>
                          <a:effectLst/>
                          <a:latin typeface="Cera Pro" panose="00000500000000000000" pitchFamily="50" charset="0"/>
                        </a:rPr>
                        <a:t> </a:t>
                      </a:r>
                    </a:p>
                  </a:txBody>
                  <a:tcPr marL="5348" marR="5348" marT="5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dirty="0">
                          <a:solidFill>
                            <a:srgbClr val="000000"/>
                          </a:solidFill>
                          <a:effectLst/>
                          <a:latin typeface="Cera Pro" panose="00000500000000000000" pitchFamily="50" charset="0"/>
                        </a:rPr>
                        <a:t> </a:t>
                      </a:r>
                    </a:p>
                  </a:txBody>
                  <a:tcPr marL="5348" marR="5348" marT="5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0019235"/>
                  </a:ext>
                </a:extLst>
              </a:tr>
            </a:tbl>
          </a:graphicData>
        </a:graphic>
      </p:graphicFrame>
      <p:sp>
        <p:nvSpPr>
          <p:cNvPr id="13" name="object 11">
            <a:extLst>
              <a:ext uri="{FF2B5EF4-FFF2-40B4-BE49-F238E27FC236}">
                <a16:creationId xmlns:a16="http://schemas.microsoft.com/office/drawing/2014/main" id="{3A223BEC-5669-4880-8555-F178224A45FF}"/>
              </a:ext>
            </a:extLst>
          </p:cNvPr>
          <p:cNvSpPr txBox="1"/>
          <p:nvPr/>
        </p:nvSpPr>
        <p:spPr>
          <a:xfrm>
            <a:off x="628892" y="8275071"/>
            <a:ext cx="6160777" cy="222954"/>
          </a:xfrm>
          <a:prstGeom prst="rect">
            <a:avLst/>
          </a:prstGeom>
        </p:spPr>
        <p:txBody>
          <a:bodyPr vert="horz" wrap="square" lIns="0" tIns="11946" rIns="0" bIns="0" rtlCol="0">
            <a:spAutoFit/>
          </a:bodyPr>
          <a:lstStyle/>
          <a:p>
            <a:pPr marL="11946" marR="4778">
              <a:lnSpc>
                <a:spcPct val="125000"/>
              </a:lnSpc>
              <a:spcBef>
                <a:spcPts val="94"/>
              </a:spcBef>
            </a:pPr>
            <a:r>
              <a:rPr lang="en-US" sz="1200" b="1" spc="19" dirty="0">
                <a:solidFill>
                  <a:srgbClr val="4C4D4F"/>
                </a:solidFill>
                <a:latin typeface="Cera Pro" panose="00000500000000000000" pitchFamily="50" charset="0"/>
                <a:cs typeface="Tahoma"/>
              </a:rPr>
              <a:t>Reflection Question: </a:t>
            </a:r>
            <a:r>
              <a:rPr lang="en-US" sz="1200" spc="19" dirty="0">
                <a:solidFill>
                  <a:srgbClr val="4C4D4F"/>
                </a:solidFill>
                <a:latin typeface="Cera Pro" panose="00000500000000000000" pitchFamily="50" charset="0"/>
                <a:cs typeface="Tahoma"/>
              </a:rPr>
              <a:t>Which building is your favorite and why?</a:t>
            </a:r>
          </a:p>
        </p:txBody>
      </p:sp>
      <p:cxnSp>
        <p:nvCxnSpPr>
          <p:cNvPr id="16" name="Straight Connector 15">
            <a:extLst>
              <a:ext uri="{FF2B5EF4-FFF2-40B4-BE49-F238E27FC236}">
                <a16:creationId xmlns:a16="http://schemas.microsoft.com/office/drawing/2014/main" id="{7548516D-8D0E-3F36-3921-BE3EC019F035}"/>
              </a:ext>
            </a:extLst>
          </p:cNvPr>
          <p:cNvCxnSpPr/>
          <p:nvPr/>
        </p:nvCxnSpPr>
        <p:spPr>
          <a:xfrm>
            <a:off x="654287" y="8823960"/>
            <a:ext cx="6459745"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56925D9-5430-E02F-2AD4-4807A3953AA6}"/>
              </a:ext>
            </a:extLst>
          </p:cNvPr>
          <p:cNvCxnSpPr/>
          <p:nvPr/>
        </p:nvCxnSpPr>
        <p:spPr>
          <a:xfrm>
            <a:off x="642095" y="9177528"/>
            <a:ext cx="645974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091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DEDC-D6CA-3073-9B5C-2F83854926C5}"/>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C70D041E-B0FF-C1C1-1AFD-647E936C87D5}"/>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0" name="object 13">
            <a:extLst>
              <a:ext uri="{FF2B5EF4-FFF2-40B4-BE49-F238E27FC236}">
                <a16:creationId xmlns:a16="http://schemas.microsoft.com/office/drawing/2014/main" id="{94FC66B1-7A52-BE8A-1FEB-31C1E84E79C4}"/>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4F5876D7-8A4B-5728-D8D1-3A5C588CDF8F}"/>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MINILAND</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079BD6A4-54B2-ABB2-1A3E-1209DD61CFD9}"/>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5A94E6A9-62D4-AD09-44D4-5B60D4AB544F}"/>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83217046-16C2-94CB-0C88-261FB748E6C2}"/>
              </a:ext>
            </a:extLst>
          </p:cNvPr>
          <p:cNvSpPr txBox="1"/>
          <p:nvPr/>
        </p:nvSpPr>
        <p:spPr>
          <a:xfrm>
            <a:off x="2002728"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96823D98-3A3D-591F-9849-EA06CA74F5AE}"/>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18" name="TextBox 17">
            <a:extLst>
              <a:ext uri="{FF2B5EF4-FFF2-40B4-BE49-F238E27FC236}">
                <a16:creationId xmlns:a16="http://schemas.microsoft.com/office/drawing/2014/main" id="{24394D3E-B1E9-996C-8C4A-2ACF6EAB9CCD}"/>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2 of 4 </a:t>
            </a:r>
            <a:endParaRPr lang="en-US" sz="1050" dirty="0"/>
          </a:p>
        </p:txBody>
      </p:sp>
      <p:sp>
        <p:nvSpPr>
          <p:cNvPr id="20" name="object 2">
            <a:extLst>
              <a:ext uri="{FF2B5EF4-FFF2-40B4-BE49-F238E27FC236}">
                <a16:creationId xmlns:a16="http://schemas.microsoft.com/office/drawing/2014/main" id="{A809302C-8CD2-3F01-F369-AFEA8671E407}"/>
              </a:ext>
            </a:extLst>
          </p:cNvPr>
          <p:cNvSpPr/>
          <p:nvPr/>
        </p:nvSpPr>
        <p:spPr>
          <a:xfrm>
            <a:off x="593120" y="2898490"/>
            <a:ext cx="6402310" cy="5299523"/>
          </a:xfrm>
          <a:custGeom>
            <a:avLst/>
            <a:gdLst/>
            <a:ahLst/>
            <a:cxnLst/>
            <a:rect l="l" t="t" r="r" b="b"/>
            <a:pathLst>
              <a:path w="6084570" h="5036184">
                <a:moveTo>
                  <a:pt x="6012002" y="0"/>
                </a:moveTo>
                <a:lnTo>
                  <a:pt x="71996" y="0"/>
                </a:lnTo>
                <a:lnTo>
                  <a:pt x="43971" y="5657"/>
                </a:lnTo>
                <a:lnTo>
                  <a:pt x="21086" y="21086"/>
                </a:lnTo>
                <a:lnTo>
                  <a:pt x="5657" y="43971"/>
                </a:lnTo>
                <a:lnTo>
                  <a:pt x="0" y="71996"/>
                </a:lnTo>
                <a:lnTo>
                  <a:pt x="0" y="4963896"/>
                </a:lnTo>
                <a:lnTo>
                  <a:pt x="5657" y="4991921"/>
                </a:lnTo>
                <a:lnTo>
                  <a:pt x="21086" y="5014806"/>
                </a:lnTo>
                <a:lnTo>
                  <a:pt x="43971" y="5030235"/>
                </a:lnTo>
                <a:lnTo>
                  <a:pt x="71996" y="5035892"/>
                </a:lnTo>
                <a:lnTo>
                  <a:pt x="6012002" y="5035892"/>
                </a:lnTo>
                <a:lnTo>
                  <a:pt x="6040026" y="5030235"/>
                </a:lnTo>
                <a:lnTo>
                  <a:pt x="6062911" y="5014806"/>
                </a:lnTo>
                <a:lnTo>
                  <a:pt x="6078340" y="4991921"/>
                </a:lnTo>
                <a:lnTo>
                  <a:pt x="6083998" y="4963896"/>
                </a:lnTo>
                <a:lnTo>
                  <a:pt x="6083998" y="71996"/>
                </a:lnTo>
                <a:lnTo>
                  <a:pt x="6078340" y="43971"/>
                </a:lnTo>
                <a:lnTo>
                  <a:pt x="6062911" y="21086"/>
                </a:lnTo>
                <a:lnTo>
                  <a:pt x="6040026" y="5657"/>
                </a:lnTo>
                <a:lnTo>
                  <a:pt x="6012002" y="0"/>
                </a:lnTo>
                <a:close/>
              </a:path>
            </a:pathLst>
          </a:custGeom>
          <a:solidFill>
            <a:srgbClr val="F1F4F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object 17">
            <a:extLst>
              <a:ext uri="{FF2B5EF4-FFF2-40B4-BE49-F238E27FC236}">
                <a16:creationId xmlns:a16="http://schemas.microsoft.com/office/drawing/2014/main" id="{F0A0D59A-6399-6F94-4603-D7213E394DAC}"/>
              </a:ext>
            </a:extLst>
          </p:cNvPr>
          <p:cNvSpPr/>
          <p:nvPr/>
        </p:nvSpPr>
        <p:spPr>
          <a:xfrm>
            <a:off x="3605825" y="439407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object 19">
            <a:extLst>
              <a:ext uri="{FF2B5EF4-FFF2-40B4-BE49-F238E27FC236}">
                <a16:creationId xmlns:a16="http://schemas.microsoft.com/office/drawing/2014/main" id="{C0A43805-C011-BCD2-965E-B5D14AFECFF1}"/>
              </a:ext>
            </a:extLst>
          </p:cNvPr>
          <p:cNvSpPr/>
          <p:nvPr/>
        </p:nvSpPr>
        <p:spPr>
          <a:xfrm>
            <a:off x="3605825" y="51232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object 21">
            <a:extLst>
              <a:ext uri="{FF2B5EF4-FFF2-40B4-BE49-F238E27FC236}">
                <a16:creationId xmlns:a16="http://schemas.microsoft.com/office/drawing/2014/main" id="{1A7663B8-7B9A-89D1-3DBD-ACE8CD103EE4}"/>
              </a:ext>
            </a:extLst>
          </p:cNvPr>
          <p:cNvSpPr/>
          <p:nvPr/>
        </p:nvSpPr>
        <p:spPr>
          <a:xfrm>
            <a:off x="3605825" y="60995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4" name="object 23">
            <a:extLst>
              <a:ext uri="{FF2B5EF4-FFF2-40B4-BE49-F238E27FC236}">
                <a16:creationId xmlns:a16="http://schemas.microsoft.com/office/drawing/2014/main" id="{A8294324-51C0-1B5A-59F1-721F17D0F906}"/>
              </a:ext>
            </a:extLst>
          </p:cNvPr>
          <p:cNvSpPr/>
          <p:nvPr/>
        </p:nvSpPr>
        <p:spPr>
          <a:xfrm>
            <a:off x="3605825" y="68610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6" name="object 25">
            <a:extLst>
              <a:ext uri="{FF2B5EF4-FFF2-40B4-BE49-F238E27FC236}">
                <a16:creationId xmlns:a16="http://schemas.microsoft.com/office/drawing/2014/main" id="{C1D05CBE-7EFD-926D-4718-C2F28BFF6AD9}"/>
              </a:ext>
            </a:extLst>
          </p:cNvPr>
          <p:cNvSpPr/>
          <p:nvPr/>
        </p:nvSpPr>
        <p:spPr>
          <a:xfrm>
            <a:off x="3605825" y="76098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9" name="object 15">
            <a:extLst>
              <a:ext uri="{FF2B5EF4-FFF2-40B4-BE49-F238E27FC236}">
                <a16:creationId xmlns:a16="http://schemas.microsoft.com/office/drawing/2014/main" id="{1C1033F3-9B15-34C0-6F28-C5991E9844CE}"/>
              </a:ext>
            </a:extLst>
          </p:cNvPr>
          <p:cNvSpPr/>
          <p:nvPr/>
        </p:nvSpPr>
        <p:spPr>
          <a:xfrm>
            <a:off x="699371" y="2993130"/>
            <a:ext cx="1385653" cy="453788"/>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pPr algn="ctr"/>
            <a:endParaRPr sz="1693" dirty="0"/>
          </a:p>
        </p:txBody>
      </p:sp>
      <p:sp>
        <p:nvSpPr>
          <p:cNvPr id="70" name="TextBox 69">
            <a:extLst>
              <a:ext uri="{FF2B5EF4-FFF2-40B4-BE49-F238E27FC236}">
                <a16:creationId xmlns:a16="http://schemas.microsoft.com/office/drawing/2014/main" id="{EEEF48D9-4B5D-D825-A9A1-7BA41BAF7176}"/>
              </a:ext>
            </a:extLst>
          </p:cNvPr>
          <p:cNvSpPr txBox="1"/>
          <p:nvPr/>
        </p:nvSpPr>
        <p:spPr>
          <a:xfrm>
            <a:off x="711699" y="3038789"/>
            <a:ext cx="1291029" cy="307777"/>
          </a:xfrm>
          <a:prstGeom prst="rect">
            <a:avLst/>
          </a:prstGeom>
          <a:noFill/>
        </p:spPr>
        <p:txBody>
          <a:bodyPr wrap="square" rtlCol="0">
            <a:spAutoFit/>
          </a:bodyPr>
          <a:lstStyle/>
          <a:p>
            <a:pPr algn="ctr"/>
            <a:r>
              <a:rPr lang="en-US" sz="1400" b="1" dirty="0">
                <a:latin typeface="Cera Pro" panose="00000500000000000000" pitchFamily="50" charset="0"/>
              </a:rPr>
              <a:t>Landmark</a:t>
            </a:r>
          </a:p>
        </p:txBody>
      </p:sp>
      <p:sp>
        <p:nvSpPr>
          <p:cNvPr id="72" name="object 15">
            <a:extLst>
              <a:ext uri="{FF2B5EF4-FFF2-40B4-BE49-F238E27FC236}">
                <a16:creationId xmlns:a16="http://schemas.microsoft.com/office/drawing/2014/main" id="{CCE0BF65-C877-7B13-4F37-7D3401BDCB38}"/>
              </a:ext>
            </a:extLst>
          </p:cNvPr>
          <p:cNvSpPr/>
          <p:nvPr/>
        </p:nvSpPr>
        <p:spPr>
          <a:xfrm>
            <a:off x="2188168" y="2983535"/>
            <a:ext cx="2648803" cy="440451"/>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pPr algn="ctr"/>
            <a:endParaRPr sz="1693" dirty="0"/>
          </a:p>
        </p:txBody>
      </p:sp>
      <p:sp>
        <p:nvSpPr>
          <p:cNvPr id="71" name="TextBox 70">
            <a:extLst>
              <a:ext uri="{FF2B5EF4-FFF2-40B4-BE49-F238E27FC236}">
                <a16:creationId xmlns:a16="http://schemas.microsoft.com/office/drawing/2014/main" id="{0F6BCB36-A363-8EBD-23CB-E8574CAEC631}"/>
              </a:ext>
            </a:extLst>
          </p:cNvPr>
          <p:cNvSpPr txBox="1"/>
          <p:nvPr/>
        </p:nvSpPr>
        <p:spPr>
          <a:xfrm>
            <a:off x="2213884" y="2957701"/>
            <a:ext cx="2571457" cy="477054"/>
          </a:xfrm>
          <a:prstGeom prst="rect">
            <a:avLst/>
          </a:prstGeom>
          <a:noFill/>
        </p:spPr>
        <p:txBody>
          <a:bodyPr wrap="square" rtlCol="0">
            <a:spAutoFit/>
          </a:bodyPr>
          <a:lstStyle/>
          <a:p>
            <a:pPr algn="ctr"/>
            <a:r>
              <a:rPr lang="en-US" sz="1400" b="1" dirty="0">
                <a:latin typeface="Cera Pro" panose="00000500000000000000" pitchFamily="50" charset="0"/>
              </a:rPr>
              <a:t>Problem it Solves:</a:t>
            </a:r>
            <a:r>
              <a:rPr lang="en-US" sz="1050" dirty="0">
                <a:latin typeface="Cera Pro" panose="00000500000000000000" pitchFamily="50" charset="0"/>
              </a:rPr>
              <a:t> (e.g., crossing river, government building)</a:t>
            </a:r>
            <a:endParaRPr lang="en-US" sz="1400" dirty="0">
              <a:latin typeface="Cera Pro" panose="00000500000000000000" pitchFamily="50" charset="0"/>
            </a:endParaRPr>
          </a:p>
        </p:txBody>
      </p:sp>
      <p:sp>
        <p:nvSpPr>
          <p:cNvPr id="2" name="object 11">
            <a:extLst>
              <a:ext uri="{FF2B5EF4-FFF2-40B4-BE49-F238E27FC236}">
                <a16:creationId xmlns:a16="http://schemas.microsoft.com/office/drawing/2014/main" id="{7EDBBEB3-040E-1E0E-FB97-F9A0DD4BD821}"/>
              </a:ext>
            </a:extLst>
          </p:cNvPr>
          <p:cNvSpPr txBox="1"/>
          <p:nvPr/>
        </p:nvSpPr>
        <p:spPr>
          <a:xfrm>
            <a:off x="628893" y="2345880"/>
            <a:ext cx="6160777" cy="453787"/>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Every building or landmark solves a problem. Pick one and think about how you might improve it. </a:t>
            </a:r>
          </a:p>
        </p:txBody>
      </p:sp>
      <p:sp>
        <p:nvSpPr>
          <p:cNvPr id="3" name="object 14">
            <a:extLst>
              <a:ext uri="{FF2B5EF4-FFF2-40B4-BE49-F238E27FC236}">
                <a16:creationId xmlns:a16="http://schemas.microsoft.com/office/drawing/2014/main" id="{92B7960C-BAC3-408E-16CA-A542A635DF2A}"/>
              </a:ext>
            </a:extLst>
          </p:cNvPr>
          <p:cNvSpPr txBox="1"/>
          <p:nvPr/>
        </p:nvSpPr>
        <p:spPr>
          <a:xfrm>
            <a:off x="564279" y="1948576"/>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2 – Design Challenge</a:t>
            </a:r>
            <a:endParaRPr dirty="0">
              <a:solidFill>
                <a:srgbClr val="3FAE56"/>
              </a:solidFill>
              <a:latin typeface="Cera Pro" panose="00000500000000000000" pitchFamily="50" charset="0"/>
              <a:cs typeface="Tahoma"/>
            </a:endParaRPr>
          </a:p>
        </p:txBody>
      </p:sp>
      <p:sp>
        <p:nvSpPr>
          <p:cNvPr id="4" name="object 14">
            <a:extLst>
              <a:ext uri="{FF2B5EF4-FFF2-40B4-BE49-F238E27FC236}">
                <a16:creationId xmlns:a16="http://schemas.microsoft.com/office/drawing/2014/main" id="{7ED3043D-6A7E-EA0E-1444-1AE6873DB941}"/>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MINILAND: </a:t>
            </a:r>
            <a:r>
              <a:rPr lang="en-US" sz="2000" u="sng" spc="-24" dirty="0">
                <a:solidFill>
                  <a:srgbClr val="00A2DA"/>
                </a:solidFill>
                <a:latin typeface="Cera Pro" panose="00000500000000000000" pitchFamily="50" charset="0"/>
                <a:cs typeface="Tahoma"/>
              </a:rPr>
              <a:t>My Favorite Memory</a:t>
            </a:r>
            <a:endParaRPr sz="2000" u="sng" dirty="0">
              <a:solidFill>
                <a:srgbClr val="00A2DA"/>
              </a:solidFill>
              <a:latin typeface="Cera Pro" panose="00000500000000000000" pitchFamily="50" charset="0"/>
              <a:cs typeface="Tahoma"/>
            </a:endParaRPr>
          </a:p>
        </p:txBody>
      </p:sp>
      <p:sp>
        <p:nvSpPr>
          <p:cNvPr id="5" name="object 11">
            <a:extLst>
              <a:ext uri="{FF2B5EF4-FFF2-40B4-BE49-F238E27FC236}">
                <a16:creationId xmlns:a16="http://schemas.microsoft.com/office/drawing/2014/main" id="{EED76B0F-09B5-1BC1-DEE3-0CAC3172C0B8}"/>
              </a:ext>
            </a:extLst>
          </p:cNvPr>
          <p:cNvSpPr txBox="1"/>
          <p:nvPr/>
        </p:nvSpPr>
        <p:spPr>
          <a:xfrm>
            <a:off x="628892" y="8275071"/>
            <a:ext cx="6160777" cy="222954"/>
          </a:xfrm>
          <a:prstGeom prst="rect">
            <a:avLst/>
          </a:prstGeom>
        </p:spPr>
        <p:txBody>
          <a:bodyPr vert="horz" wrap="square" lIns="0" tIns="11946" rIns="0" bIns="0" rtlCol="0">
            <a:spAutoFit/>
          </a:bodyPr>
          <a:lstStyle/>
          <a:p>
            <a:pPr marL="11946" marR="4778">
              <a:lnSpc>
                <a:spcPct val="125000"/>
              </a:lnSpc>
              <a:spcBef>
                <a:spcPts val="94"/>
              </a:spcBef>
            </a:pPr>
            <a:r>
              <a:rPr lang="en-US" sz="1200" b="1" spc="19" dirty="0">
                <a:solidFill>
                  <a:srgbClr val="4C4D4F"/>
                </a:solidFill>
                <a:latin typeface="Cera Pro" panose="00000500000000000000" pitchFamily="50" charset="0"/>
                <a:cs typeface="Tahoma"/>
              </a:rPr>
              <a:t>Bonus Question: </a:t>
            </a:r>
            <a:r>
              <a:rPr lang="en-US" sz="1200" spc="19" dirty="0">
                <a:solidFill>
                  <a:srgbClr val="4C4D4F"/>
                </a:solidFill>
                <a:latin typeface="Cera Pro" panose="00000500000000000000" pitchFamily="50" charset="0"/>
                <a:cs typeface="Tahoma"/>
              </a:rPr>
              <a:t>How would you change or help the community or environment?</a:t>
            </a:r>
          </a:p>
        </p:txBody>
      </p:sp>
      <p:cxnSp>
        <p:nvCxnSpPr>
          <p:cNvPr id="6" name="Straight Connector 5">
            <a:extLst>
              <a:ext uri="{FF2B5EF4-FFF2-40B4-BE49-F238E27FC236}">
                <a16:creationId xmlns:a16="http://schemas.microsoft.com/office/drawing/2014/main" id="{F93DE22E-B37D-380A-4B62-BD7B541B12D4}"/>
              </a:ext>
            </a:extLst>
          </p:cNvPr>
          <p:cNvCxnSpPr/>
          <p:nvPr/>
        </p:nvCxnSpPr>
        <p:spPr>
          <a:xfrm>
            <a:off x="654287" y="8823960"/>
            <a:ext cx="645974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CC458C6-3DE2-C507-BBDE-E31C7DCF6DE4}"/>
              </a:ext>
            </a:extLst>
          </p:cNvPr>
          <p:cNvCxnSpPr/>
          <p:nvPr/>
        </p:nvCxnSpPr>
        <p:spPr>
          <a:xfrm>
            <a:off x="642095" y="9177528"/>
            <a:ext cx="6459745" cy="0"/>
          </a:xfrm>
          <a:prstGeom prst="line">
            <a:avLst/>
          </a:prstGeom>
        </p:spPr>
        <p:style>
          <a:lnRef idx="1">
            <a:schemeClr val="dk1"/>
          </a:lnRef>
          <a:fillRef idx="0">
            <a:schemeClr val="dk1"/>
          </a:fillRef>
          <a:effectRef idx="0">
            <a:schemeClr val="dk1"/>
          </a:effectRef>
          <a:fontRef idx="minor">
            <a:schemeClr val="tx1"/>
          </a:fontRef>
        </p:style>
      </p:cxnSp>
      <p:sp>
        <p:nvSpPr>
          <p:cNvPr id="8" name="object 15">
            <a:extLst>
              <a:ext uri="{FF2B5EF4-FFF2-40B4-BE49-F238E27FC236}">
                <a16:creationId xmlns:a16="http://schemas.microsoft.com/office/drawing/2014/main" id="{08B4C1E7-9590-E384-EC19-6BB818E13CCB}"/>
              </a:ext>
            </a:extLst>
          </p:cNvPr>
          <p:cNvSpPr/>
          <p:nvPr/>
        </p:nvSpPr>
        <p:spPr>
          <a:xfrm>
            <a:off x="4936261" y="2971823"/>
            <a:ext cx="1931153" cy="453788"/>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pPr algn="ctr"/>
            <a:endParaRPr sz="1693" dirty="0"/>
          </a:p>
        </p:txBody>
      </p:sp>
      <p:sp>
        <p:nvSpPr>
          <p:cNvPr id="9" name="TextBox 8">
            <a:extLst>
              <a:ext uri="{FF2B5EF4-FFF2-40B4-BE49-F238E27FC236}">
                <a16:creationId xmlns:a16="http://schemas.microsoft.com/office/drawing/2014/main" id="{7DCE8BBB-454F-761C-B67C-220EBB46120D}"/>
              </a:ext>
            </a:extLst>
          </p:cNvPr>
          <p:cNvSpPr txBox="1"/>
          <p:nvPr/>
        </p:nvSpPr>
        <p:spPr>
          <a:xfrm>
            <a:off x="4811428" y="3026626"/>
            <a:ext cx="2133753" cy="307777"/>
          </a:xfrm>
          <a:prstGeom prst="rect">
            <a:avLst/>
          </a:prstGeom>
          <a:noFill/>
        </p:spPr>
        <p:txBody>
          <a:bodyPr wrap="square" rtlCol="0">
            <a:spAutoFit/>
          </a:bodyPr>
          <a:lstStyle/>
          <a:p>
            <a:pPr algn="ctr"/>
            <a:r>
              <a:rPr lang="en-US" sz="1400" b="1" dirty="0">
                <a:latin typeface="Cera Pro" panose="00000500000000000000" pitchFamily="50" charset="0"/>
              </a:rPr>
              <a:t>1 Idea to Improve It</a:t>
            </a:r>
          </a:p>
        </p:txBody>
      </p:sp>
      <p:cxnSp>
        <p:nvCxnSpPr>
          <p:cNvPr id="13" name="Straight Connector 12">
            <a:extLst>
              <a:ext uri="{FF2B5EF4-FFF2-40B4-BE49-F238E27FC236}">
                <a16:creationId xmlns:a16="http://schemas.microsoft.com/office/drawing/2014/main" id="{370F43C2-483E-4042-D0FC-2754C9D2849C}"/>
              </a:ext>
            </a:extLst>
          </p:cNvPr>
          <p:cNvCxnSpPr>
            <a:cxnSpLocks/>
          </p:cNvCxnSpPr>
          <p:nvPr/>
        </p:nvCxnSpPr>
        <p:spPr>
          <a:xfrm>
            <a:off x="699371" y="3855720"/>
            <a:ext cx="129102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206EF9D-9490-89F1-2A6E-0A110E1070EA}"/>
              </a:ext>
            </a:extLst>
          </p:cNvPr>
          <p:cNvCxnSpPr>
            <a:cxnSpLocks/>
          </p:cNvCxnSpPr>
          <p:nvPr/>
        </p:nvCxnSpPr>
        <p:spPr>
          <a:xfrm>
            <a:off x="2188168" y="3858768"/>
            <a:ext cx="2623260"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F89559C-3306-E070-8FD4-8112F64F80D8}"/>
              </a:ext>
            </a:extLst>
          </p:cNvPr>
          <p:cNvCxnSpPr>
            <a:cxnSpLocks/>
          </p:cNvCxnSpPr>
          <p:nvPr/>
        </p:nvCxnSpPr>
        <p:spPr>
          <a:xfrm>
            <a:off x="4963693" y="3855720"/>
            <a:ext cx="1853408" cy="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4" name="object 16">
            <a:extLst>
              <a:ext uri="{FF2B5EF4-FFF2-40B4-BE49-F238E27FC236}">
                <a16:creationId xmlns:a16="http://schemas.microsoft.com/office/drawing/2014/main" id="{6B3D9546-7F4C-781F-2F00-FBA1D8271CEF}"/>
              </a:ext>
            </a:extLst>
          </p:cNvPr>
          <p:cNvSpPr/>
          <p:nvPr/>
        </p:nvSpPr>
        <p:spPr>
          <a:xfrm>
            <a:off x="735947" y="4031073"/>
            <a:ext cx="6117730" cy="4037345"/>
          </a:xfrm>
          <a:custGeom>
            <a:avLst/>
            <a:gdLst/>
            <a:ahLst/>
            <a:cxnLst/>
            <a:rect l="l" t="t" r="r" b="b"/>
            <a:pathLst>
              <a:path w="3120390" h="3963034">
                <a:moveTo>
                  <a:pt x="3012160" y="0"/>
                </a:moveTo>
                <a:lnTo>
                  <a:pt x="108000" y="0"/>
                </a:lnTo>
                <a:lnTo>
                  <a:pt x="65960" y="8486"/>
                </a:lnTo>
                <a:lnTo>
                  <a:pt x="31630" y="31630"/>
                </a:lnTo>
                <a:lnTo>
                  <a:pt x="8486" y="65960"/>
                </a:lnTo>
                <a:lnTo>
                  <a:pt x="0" y="108000"/>
                </a:lnTo>
                <a:lnTo>
                  <a:pt x="0" y="3854856"/>
                </a:lnTo>
                <a:lnTo>
                  <a:pt x="8486" y="3896897"/>
                </a:lnTo>
                <a:lnTo>
                  <a:pt x="31630" y="3931226"/>
                </a:lnTo>
                <a:lnTo>
                  <a:pt x="65960" y="3954370"/>
                </a:lnTo>
                <a:lnTo>
                  <a:pt x="108000" y="3962857"/>
                </a:lnTo>
                <a:lnTo>
                  <a:pt x="3012160" y="3962857"/>
                </a:lnTo>
                <a:lnTo>
                  <a:pt x="3054201" y="3954370"/>
                </a:lnTo>
                <a:lnTo>
                  <a:pt x="3088530" y="3931226"/>
                </a:lnTo>
                <a:lnTo>
                  <a:pt x="3111674" y="3896897"/>
                </a:lnTo>
                <a:lnTo>
                  <a:pt x="3120161" y="3854856"/>
                </a:lnTo>
                <a:lnTo>
                  <a:pt x="3120161" y="108000"/>
                </a:lnTo>
                <a:lnTo>
                  <a:pt x="3111674" y="65960"/>
                </a:lnTo>
                <a:lnTo>
                  <a:pt x="3088530" y="31630"/>
                </a:lnTo>
                <a:lnTo>
                  <a:pt x="3054201" y="8486"/>
                </a:lnTo>
                <a:lnTo>
                  <a:pt x="3012160" y="0"/>
                </a:lnTo>
                <a:close/>
              </a:path>
            </a:pathLst>
          </a:custGeom>
          <a:solidFill>
            <a:srgbClr val="FFFFFF"/>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8" name="TextBox 27">
            <a:extLst>
              <a:ext uri="{FF2B5EF4-FFF2-40B4-BE49-F238E27FC236}">
                <a16:creationId xmlns:a16="http://schemas.microsoft.com/office/drawing/2014/main" id="{D49E5095-E5A4-6F47-32D2-3B196042F783}"/>
              </a:ext>
            </a:extLst>
          </p:cNvPr>
          <p:cNvSpPr txBox="1"/>
          <p:nvPr/>
        </p:nvSpPr>
        <p:spPr>
          <a:xfrm>
            <a:off x="2649458" y="4135557"/>
            <a:ext cx="1913398" cy="307777"/>
          </a:xfrm>
          <a:prstGeom prst="rect">
            <a:avLst/>
          </a:prstGeom>
          <a:noFill/>
        </p:spPr>
        <p:txBody>
          <a:bodyPr wrap="square" rtlCol="0">
            <a:spAutoFit/>
          </a:bodyPr>
          <a:lstStyle/>
          <a:p>
            <a:pPr algn="ctr"/>
            <a:r>
              <a:rPr lang="en-US" sz="1400" b="1" dirty="0">
                <a:latin typeface="Cera Pro" panose="00000500000000000000" pitchFamily="50" charset="0"/>
              </a:rPr>
              <a:t>Sketch of My Idea</a:t>
            </a:r>
          </a:p>
        </p:txBody>
      </p:sp>
    </p:spTree>
    <p:extLst>
      <p:ext uri="{BB962C8B-B14F-4D97-AF65-F5344CB8AC3E}">
        <p14:creationId xmlns:p14="http://schemas.microsoft.com/office/powerpoint/2010/main" val="24032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A741-0AAB-C846-0768-848A17BCFD2D}"/>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D928A27E-B45C-8D13-35B7-F52CF6EBED3C}"/>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0E03F42C-3835-5E0C-45AD-25A1B39D273A}"/>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MINILAND: </a:t>
            </a:r>
            <a:r>
              <a:rPr lang="en-US" sz="2000" u="sng" spc="-24" dirty="0">
                <a:solidFill>
                  <a:srgbClr val="00A2DA"/>
                </a:solidFill>
                <a:latin typeface="Cera Pro" panose="00000500000000000000" pitchFamily="50" charset="0"/>
                <a:cs typeface="Tahoma"/>
              </a:rPr>
              <a:t>My Favorite Memory</a:t>
            </a:r>
            <a:endParaRPr sz="2000" u="sng" dirty="0">
              <a:solidFill>
                <a:srgbClr val="00A2DA"/>
              </a:solidFill>
              <a:latin typeface="Cera Pro" panose="00000500000000000000" pitchFamily="50" charset="0"/>
              <a:cs typeface="Tahoma"/>
            </a:endParaRPr>
          </a:p>
        </p:txBody>
      </p:sp>
      <p:sp>
        <p:nvSpPr>
          <p:cNvPr id="10" name="object 13">
            <a:extLst>
              <a:ext uri="{FF2B5EF4-FFF2-40B4-BE49-F238E27FC236}">
                <a16:creationId xmlns:a16="http://schemas.microsoft.com/office/drawing/2014/main" id="{95AD2008-E47E-9622-71D7-24B45DA5434D}"/>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E5C7AED0-D76B-2C15-AAB7-2D1FDAE9381C}"/>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MINILAND</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CF547E42-75D2-5AE5-84E2-90F775AD5A94}"/>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05833426-978D-310F-21AA-2158369247BD}"/>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DDC4AFA7-811B-E861-374D-A339B94803EA}"/>
              </a:ext>
            </a:extLst>
          </p:cNvPr>
          <p:cNvSpPr txBox="1"/>
          <p:nvPr/>
        </p:nvSpPr>
        <p:spPr>
          <a:xfrm>
            <a:off x="2002728"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CB3E2D9C-65AF-DAD3-DBF3-DB0A974CA97A}"/>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40" name="object 11">
            <a:extLst>
              <a:ext uri="{FF2B5EF4-FFF2-40B4-BE49-F238E27FC236}">
                <a16:creationId xmlns:a16="http://schemas.microsoft.com/office/drawing/2014/main" id="{BA68392F-9B29-DB25-51C6-8278934F674C}"/>
              </a:ext>
            </a:extLst>
          </p:cNvPr>
          <p:cNvSpPr txBox="1"/>
          <p:nvPr/>
        </p:nvSpPr>
        <p:spPr>
          <a:xfrm>
            <a:off x="628893" y="2345880"/>
            <a:ext cx="6160777" cy="928276"/>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Think of a story about an experience you’ve had in your own city. Use the boxes to sketch and label each part. </a:t>
            </a:r>
            <a:r>
              <a:rPr lang="en-US" sz="1100" spc="19" dirty="0">
                <a:solidFill>
                  <a:srgbClr val="4C4D4F"/>
                </a:solidFill>
                <a:latin typeface="Cera Pro" panose="00000500000000000000" pitchFamily="50" charset="0"/>
                <a:cs typeface="Tahoma"/>
              </a:rPr>
              <a:t>(Beginning, Middle, Middle, Ending) </a:t>
            </a:r>
            <a:r>
              <a:rPr lang="en-GB" sz="1200" spc="19" dirty="0">
                <a:solidFill>
                  <a:srgbClr val="4C4D4F"/>
                </a:solidFill>
                <a:latin typeface="Cera Pro" panose="00000500000000000000" pitchFamily="50" charset="0"/>
                <a:cs typeface="Tahoma"/>
              </a:rPr>
              <a:t>Then head over to any build zone and recreate your scene using LEGO® bricks. </a:t>
            </a:r>
          </a:p>
          <a:p>
            <a:pPr marL="11946" marR="4778">
              <a:lnSpc>
                <a:spcPct val="125000"/>
              </a:lnSpc>
              <a:spcBef>
                <a:spcPts val="94"/>
              </a:spcBef>
            </a:pPr>
            <a:endParaRPr lang="en-US" sz="1200" spc="19" dirty="0">
              <a:solidFill>
                <a:srgbClr val="4C4D4F"/>
              </a:solidFill>
              <a:latin typeface="Cera Pro" panose="00000500000000000000" pitchFamily="50" charset="0"/>
              <a:cs typeface="Tahoma"/>
            </a:endParaRPr>
          </a:p>
        </p:txBody>
      </p:sp>
      <p:sp>
        <p:nvSpPr>
          <p:cNvPr id="41" name="object 14">
            <a:extLst>
              <a:ext uri="{FF2B5EF4-FFF2-40B4-BE49-F238E27FC236}">
                <a16:creationId xmlns:a16="http://schemas.microsoft.com/office/drawing/2014/main" id="{58362BDA-6231-B694-D738-F5F437EF078F}"/>
              </a:ext>
            </a:extLst>
          </p:cNvPr>
          <p:cNvSpPr txBox="1"/>
          <p:nvPr/>
        </p:nvSpPr>
        <p:spPr>
          <a:xfrm>
            <a:off x="564279" y="1948576"/>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3 – My City Storyboard</a:t>
            </a:r>
            <a:endParaRPr dirty="0">
              <a:solidFill>
                <a:srgbClr val="3FAE56"/>
              </a:solidFill>
              <a:latin typeface="Cera Pro" panose="00000500000000000000" pitchFamily="50" charset="0"/>
              <a:cs typeface="Tahoma"/>
            </a:endParaRPr>
          </a:p>
        </p:txBody>
      </p:sp>
      <p:sp>
        <p:nvSpPr>
          <p:cNvPr id="18" name="TextBox 17">
            <a:extLst>
              <a:ext uri="{FF2B5EF4-FFF2-40B4-BE49-F238E27FC236}">
                <a16:creationId xmlns:a16="http://schemas.microsoft.com/office/drawing/2014/main" id="{CB9EA81C-5A8C-6F13-C2FD-CF805EDD3BAD}"/>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3 of 4 </a:t>
            </a:r>
            <a:endParaRPr lang="en-US" sz="1050" dirty="0"/>
          </a:p>
        </p:txBody>
      </p:sp>
      <p:sp>
        <p:nvSpPr>
          <p:cNvPr id="20" name="object 2">
            <a:extLst>
              <a:ext uri="{FF2B5EF4-FFF2-40B4-BE49-F238E27FC236}">
                <a16:creationId xmlns:a16="http://schemas.microsoft.com/office/drawing/2014/main" id="{5F7C04CC-7E41-C880-4CBD-642EF6232D88}"/>
              </a:ext>
            </a:extLst>
          </p:cNvPr>
          <p:cNvSpPr/>
          <p:nvPr/>
        </p:nvSpPr>
        <p:spPr>
          <a:xfrm>
            <a:off x="593120" y="3094173"/>
            <a:ext cx="6402310" cy="6258158"/>
          </a:xfrm>
          <a:custGeom>
            <a:avLst/>
            <a:gdLst/>
            <a:ahLst/>
            <a:cxnLst/>
            <a:rect l="l" t="t" r="r" b="b"/>
            <a:pathLst>
              <a:path w="6084570" h="5036184">
                <a:moveTo>
                  <a:pt x="6012002" y="0"/>
                </a:moveTo>
                <a:lnTo>
                  <a:pt x="71996" y="0"/>
                </a:lnTo>
                <a:lnTo>
                  <a:pt x="43971" y="5657"/>
                </a:lnTo>
                <a:lnTo>
                  <a:pt x="21086" y="21086"/>
                </a:lnTo>
                <a:lnTo>
                  <a:pt x="5657" y="43971"/>
                </a:lnTo>
                <a:lnTo>
                  <a:pt x="0" y="71996"/>
                </a:lnTo>
                <a:lnTo>
                  <a:pt x="0" y="4963896"/>
                </a:lnTo>
                <a:lnTo>
                  <a:pt x="5657" y="4991921"/>
                </a:lnTo>
                <a:lnTo>
                  <a:pt x="21086" y="5014806"/>
                </a:lnTo>
                <a:lnTo>
                  <a:pt x="43971" y="5030235"/>
                </a:lnTo>
                <a:lnTo>
                  <a:pt x="71996" y="5035892"/>
                </a:lnTo>
                <a:lnTo>
                  <a:pt x="6012002" y="5035892"/>
                </a:lnTo>
                <a:lnTo>
                  <a:pt x="6040026" y="5030235"/>
                </a:lnTo>
                <a:lnTo>
                  <a:pt x="6062911" y="5014806"/>
                </a:lnTo>
                <a:lnTo>
                  <a:pt x="6078340" y="4991921"/>
                </a:lnTo>
                <a:lnTo>
                  <a:pt x="6083998" y="4963896"/>
                </a:lnTo>
                <a:lnTo>
                  <a:pt x="6083998" y="71996"/>
                </a:lnTo>
                <a:lnTo>
                  <a:pt x="6078340" y="43971"/>
                </a:lnTo>
                <a:lnTo>
                  <a:pt x="6062911" y="21086"/>
                </a:lnTo>
                <a:lnTo>
                  <a:pt x="6040026" y="5657"/>
                </a:lnTo>
                <a:lnTo>
                  <a:pt x="6012002" y="0"/>
                </a:lnTo>
                <a:close/>
              </a:path>
            </a:pathLst>
          </a:custGeom>
          <a:solidFill>
            <a:srgbClr val="F1F4F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object 17">
            <a:extLst>
              <a:ext uri="{FF2B5EF4-FFF2-40B4-BE49-F238E27FC236}">
                <a16:creationId xmlns:a16="http://schemas.microsoft.com/office/drawing/2014/main" id="{A9DEE517-7BFD-6CAB-A2C7-88B2CF0DAB67}"/>
              </a:ext>
            </a:extLst>
          </p:cNvPr>
          <p:cNvSpPr/>
          <p:nvPr/>
        </p:nvSpPr>
        <p:spPr>
          <a:xfrm>
            <a:off x="3605825" y="439407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object 19">
            <a:extLst>
              <a:ext uri="{FF2B5EF4-FFF2-40B4-BE49-F238E27FC236}">
                <a16:creationId xmlns:a16="http://schemas.microsoft.com/office/drawing/2014/main" id="{5074C258-8425-F764-883D-C6B54120E70E}"/>
              </a:ext>
            </a:extLst>
          </p:cNvPr>
          <p:cNvSpPr/>
          <p:nvPr/>
        </p:nvSpPr>
        <p:spPr>
          <a:xfrm>
            <a:off x="3605825" y="51232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object 21">
            <a:extLst>
              <a:ext uri="{FF2B5EF4-FFF2-40B4-BE49-F238E27FC236}">
                <a16:creationId xmlns:a16="http://schemas.microsoft.com/office/drawing/2014/main" id="{4885703D-C74D-5051-44D2-7EC9F17BAAAF}"/>
              </a:ext>
            </a:extLst>
          </p:cNvPr>
          <p:cNvSpPr/>
          <p:nvPr/>
        </p:nvSpPr>
        <p:spPr>
          <a:xfrm>
            <a:off x="3605825" y="60995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4" name="object 23">
            <a:extLst>
              <a:ext uri="{FF2B5EF4-FFF2-40B4-BE49-F238E27FC236}">
                <a16:creationId xmlns:a16="http://schemas.microsoft.com/office/drawing/2014/main" id="{15D247BE-7763-B50D-234C-902E15F20C13}"/>
              </a:ext>
            </a:extLst>
          </p:cNvPr>
          <p:cNvSpPr/>
          <p:nvPr/>
        </p:nvSpPr>
        <p:spPr>
          <a:xfrm>
            <a:off x="3605825" y="68610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6" name="object 25">
            <a:extLst>
              <a:ext uri="{FF2B5EF4-FFF2-40B4-BE49-F238E27FC236}">
                <a16:creationId xmlns:a16="http://schemas.microsoft.com/office/drawing/2014/main" id="{D159C3FE-DC16-15BC-B0C3-73BEFE0FC493}"/>
              </a:ext>
            </a:extLst>
          </p:cNvPr>
          <p:cNvSpPr/>
          <p:nvPr/>
        </p:nvSpPr>
        <p:spPr>
          <a:xfrm>
            <a:off x="3605825" y="76098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4">
            <a:extLst>
              <a:ext uri="{FF2B5EF4-FFF2-40B4-BE49-F238E27FC236}">
                <a16:creationId xmlns:a16="http://schemas.microsoft.com/office/drawing/2014/main" id="{4CCE7D25-6E8F-1E71-1ABE-3269EE7ADBCB}"/>
              </a:ext>
            </a:extLst>
          </p:cNvPr>
          <p:cNvSpPr/>
          <p:nvPr/>
        </p:nvSpPr>
        <p:spPr>
          <a:xfrm>
            <a:off x="776970" y="3274036"/>
            <a:ext cx="6012700" cy="5838067"/>
          </a:xfrm>
          <a:custGeom>
            <a:avLst/>
            <a:gdLst/>
            <a:ahLst/>
            <a:cxnLst/>
            <a:rect l="l" t="t" r="r" b="b"/>
            <a:pathLst>
              <a:path w="5828665" h="6381115">
                <a:moveTo>
                  <a:pt x="2827794" y="4480496"/>
                </a:moveTo>
                <a:lnTo>
                  <a:pt x="2819311" y="4438459"/>
                </a:lnTo>
                <a:lnTo>
                  <a:pt x="2796171" y="4404131"/>
                </a:lnTo>
                <a:lnTo>
                  <a:pt x="2761843" y="4380992"/>
                </a:lnTo>
                <a:lnTo>
                  <a:pt x="2719806" y="4372495"/>
                </a:lnTo>
                <a:lnTo>
                  <a:pt x="108000" y="4372495"/>
                </a:lnTo>
                <a:lnTo>
                  <a:pt x="65963" y="4380992"/>
                </a:lnTo>
                <a:lnTo>
                  <a:pt x="31635" y="4404131"/>
                </a:lnTo>
                <a:lnTo>
                  <a:pt x="8496" y="4438459"/>
                </a:lnTo>
                <a:lnTo>
                  <a:pt x="0" y="4480496"/>
                </a:lnTo>
                <a:lnTo>
                  <a:pt x="0" y="6273000"/>
                </a:lnTo>
                <a:lnTo>
                  <a:pt x="8496" y="6315049"/>
                </a:lnTo>
                <a:lnTo>
                  <a:pt x="31635" y="6349378"/>
                </a:lnTo>
                <a:lnTo>
                  <a:pt x="65963" y="6372517"/>
                </a:lnTo>
                <a:lnTo>
                  <a:pt x="108000" y="6381001"/>
                </a:lnTo>
                <a:lnTo>
                  <a:pt x="2719806" y="6381001"/>
                </a:lnTo>
                <a:lnTo>
                  <a:pt x="2761843" y="6372517"/>
                </a:lnTo>
                <a:lnTo>
                  <a:pt x="2796171" y="6349378"/>
                </a:lnTo>
                <a:lnTo>
                  <a:pt x="2819311" y="6315049"/>
                </a:lnTo>
                <a:lnTo>
                  <a:pt x="2827794" y="6273000"/>
                </a:lnTo>
                <a:lnTo>
                  <a:pt x="2827794" y="4480496"/>
                </a:lnTo>
                <a:close/>
              </a:path>
              <a:path w="5828665" h="6381115">
                <a:moveTo>
                  <a:pt x="2827794" y="2294255"/>
                </a:moveTo>
                <a:lnTo>
                  <a:pt x="2819311" y="2252205"/>
                </a:lnTo>
                <a:lnTo>
                  <a:pt x="2796171" y="2217877"/>
                </a:lnTo>
                <a:lnTo>
                  <a:pt x="2761843" y="2194737"/>
                </a:lnTo>
                <a:lnTo>
                  <a:pt x="2719806" y="2186254"/>
                </a:lnTo>
                <a:lnTo>
                  <a:pt x="108000" y="2186254"/>
                </a:lnTo>
                <a:lnTo>
                  <a:pt x="65963" y="2194737"/>
                </a:lnTo>
                <a:lnTo>
                  <a:pt x="31635" y="2217877"/>
                </a:lnTo>
                <a:lnTo>
                  <a:pt x="8496" y="2252205"/>
                </a:lnTo>
                <a:lnTo>
                  <a:pt x="0" y="2294255"/>
                </a:lnTo>
                <a:lnTo>
                  <a:pt x="0" y="4086758"/>
                </a:lnTo>
                <a:lnTo>
                  <a:pt x="8496" y="4128795"/>
                </a:lnTo>
                <a:lnTo>
                  <a:pt x="31635" y="4163123"/>
                </a:lnTo>
                <a:lnTo>
                  <a:pt x="65963" y="4186263"/>
                </a:lnTo>
                <a:lnTo>
                  <a:pt x="108000" y="4194759"/>
                </a:lnTo>
                <a:lnTo>
                  <a:pt x="2719806" y="4194759"/>
                </a:lnTo>
                <a:lnTo>
                  <a:pt x="2761843" y="4186263"/>
                </a:lnTo>
                <a:lnTo>
                  <a:pt x="2796171" y="4163123"/>
                </a:lnTo>
                <a:lnTo>
                  <a:pt x="2819311" y="4128795"/>
                </a:lnTo>
                <a:lnTo>
                  <a:pt x="2827794" y="4086758"/>
                </a:lnTo>
                <a:lnTo>
                  <a:pt x="2827794" y="2294255"/>
                </a:lnTo>
                <a:close/>
              </a:path>
              <a:path w="5828665" h="6381115">
                <a:moveTo>
                  <a:pt x="2827794" y="108000"/>
                </a:moveTo>
                <a:lnTo>
                  <a:pt x="2819311" y="65963"/>
                </a:lnTo>
                <a:lnTo>
                  <a:pt x="2796171" y="31635"/>
                </a:lnTo>
                <a:lnTo>
                  <a:pt x="2761843" y="8496"/>
                </a:lnTo>
                <a:lnTo>
                  <a:pt x="2719806" y="0"/>
                </a:lnTo>
                <a:lnTo>
                  <a:pt x="108000" y="0"/>
                </a:lnTo>
                <a:lnTo>
                  <a:pt x="65963" y="8496"/>
                </a:lnTo>
                <a:lnTo>
                  <a:pt x="31635" y="31635"/>
                </a:lnTo>
                <a:lnTo>
                  <a:pt x="8496" y="65963"/>
                </a:lnTo>
                <a:lnTo>
                  <a:pt x="0" y="108000"/>
                </a:lnTo>
                <a:lnTo>
                  <a:pt x="0" y="1900504"/>
                </a:lnTo>
                <a:lnTo>
                  <a:pt x="8496" y="1942553"/>
                </a:lnTo>
                <a:lnTo>
                  <a:pt x="31635" y="1976882"/>
                </a:lnTo>
                <a:lnTo>
                  <a:pt x="65963" y="2000021"/>
                </a:lnTo>
                <a:lnTo>
                  <a:pt x="108000" y="2008505"/>
                </a:lnTo>
                <a:lnTo>
                  <a:pt x="2719806" y="2008505"/>
                </a:lnTo>
                <a:lnTo>
                  <a:pt x="2761843" y="2000021"/>
                </a:lnTo>
                <a:lnTo>
                  <a:pt x="2796171" y="1976882"/>
                </a:lnTo>
                <a:lnTo>
                  <a:pt x="2819311" y="1942553"/>
                </a:lnTo>
                <a:lnTo>
                  <a:pt x="2827794" y="1900504"/>
                </a:lnTo>
                <a:lnTo>
                  <a:pt x="2827794" y="108000"/>
                </a:lnTo>
                <a:close/>
              </a:path>
              <a:path w="5828665" h="6381115">
                <a:moveTo>
                  <a:pt x="5828398" y="2294255"/>
                </a:moveTo>
                <a:lnTo>
                  <a:pt x="5819914" y="2252218"/>
                </a:lnTo>
                <a:lnTo>
                  <a:pt x="5796775" y="2217877"/>
                </a:lnTo>
                <a:lnTo>
                  <a:pt x="5762447" y="2194737"/>
                </a:lnTo>
                <a:lnTo>
                  <a:pt x="5720410" y="2186254"/>
                </a:lnTo>
                <a:lnTo>
                  <a:pt x="3108604" y="2186254"/>
                </a:lnTo>
                <a:lnTo>
                  <a:pt x="3066567" y="2194737"/>
                </a:lnTo>
                <a:lnTo>
                  <a:pt x="3032239" y="2217877"/>
                </a:lnTo>
                <a:lnTo>
                  <a:pt x="3009087" y="2252218"/>
                </a:lnTo>
                <a:lnTo>
                  <a:pt x="3000603" y="2294255"/>
                </a:lnTo>
                <a:lnTo>
                  <a:pt x="3000603" y="4086758"/>
                </a:lnTo>
                <a:lnTo>
                  <a:pt x="3009087" y="4128795"/>
                </a:lnTo>
                <a:lnTo>
                  <a:pt x="3032239" y="4163123"/>
                </a:lnTo>
                <a:lnTo>
                  <a:pt x="3066567" y="4186275"/>
                </a:lnTo>
                <a:lnTo>
                  <a:pt x="3108604" y="4194759"/>
                </a:lnTo>
                <a:lnTo>
                  <a:pt x="5720410" y="4194759"/>
                </a:lnTo>
                <a:lnTo>
                  <a:pt x="5762447" y="4186275"/>
                </a:lnTo>
                <a:lnTo>
                  <a:pt x="5796775" y="4163123"/>
                </a:lnTo>
                <a:lnTo>
                  <a:pt x="5819914" y="4128795"/>
                </a:lnTo>
                <a:lnTo>
                  <a:pt x="5828398" y="4086758"/>
                </a:lnTo>
                <a:lnTo>
                  <a:pt x="5828398" y="2294255"/>
                </a:lnTo>
                <a:close/>
              </a:path>
              <a:path w="5828665" h="6381115">
                <a:moveTo>
                  <a:pt x="5828398" y="108000"/>
                </a:moveTo>
                <a:lnTo>
                  <a:pt x="5819914" y="65963"/>
                </a:lnTo>
                <a:lnTo>
                  <a:pt x="5796775" y="31635"/>
                </a:lnTo>
                <a:lnTo>
                  <a:pt x="5762447" y="8496"/>
                </a:lnTo>
                <a:lnTo>
                  <a:pt x="5720410" y="0"/>
                </a:lnTo>
                <a:lnTo>
                  <a:pt x="3108604" y="0"/>
                </a:lnTo>
                <a:lnTo>
                  <a:pt x="3066567" y="8496"/>
                </a:lnTo>
                <a:lnTo>
                  <a:pt x="3032239" y="31635"/>
                </a:lnTo>
                <a:lnTo>
                  <a:pt x="3009087" y="65963"/>
                </a:lnTo>
                <a:lnTo>
                  <a:pt x="3000603" y="108000"/>
                </a:lnTo>
                <a:lnTo>
                  <a:pt x="3000603" y="1900504"/>
                </a:lnTo>
                <a:lnTo>
                  <a:pt x="3009087" y="1942553"/>
                </a:lnTo>
                <a:lnTo>
                  <a:pt x="3032239" y="1976882"/>
                </a:lnTo>
                <a:lnTo>
                  <a:pt x="3066567" y="2000021"/>
                </a:lnTo>
                <a:lnTo>
                  <a:pt x="3108604" y="2008505"/>
                </a:lnTo>
                <a:lnTo>
                  <a:pt x="5720410" y="2008505"/>
                </a:lnTo>
                <a:lnTo>
                  <a:pt x="5762447" y="2000021"/>
                </a:lnTo>
                <a:lnTo>
                  <a:pt x="5796775" y="1976882"/>
                </a:lnTo>
                <a:lnTo>
                  <a:pt x="5819914" y="1942553"/>
                </a:lnTo>
                <a:lnTo>
                  <a:pt x="5828398" y="1900504"/>
                </a:lnTo>
                <a:lnTo>
                  <a:pt x="5828398" y="108000"/>
                </a:lnTo>
                <a:close/>
              </a:path>
            </a:pathLst>
          </a:custGeom>
          <a:solidFill>
            <a:srgbClr val="FFFFFF"/>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9218" name="Picture 2">
            <a:extLst>
              <a:ext uri="{FF2B5EF4-FFF2-40B4-BE49-F238E27FC236}">
                <a16:creationId xmlns:a16="http://schemas.microsoft.com/office/drawing/2014/main" id="{660053E6-1AAC-12DF-E439-E6A48AE45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542" y="6307127"/>
            <a:ext cx="2093127" cy="3457764"/>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14">
            <a:extLst>
              <a:ext uri="{FF2B5EF4-FFF2-40B4-BE49-F238E27FC236}">
                <a16:creationId xmlns:a16="http://schemas.microsoft.com/office/drawing/2014/main" id="{8E1FA6DA-696E-B0E9-408B-A7574E353674}"/>
              </a:ext>
            </a:extLst>
          </p:cNvPr>
          <p:cNvSpPr txBox="1"/>
          <p:nvPr/>
        </p:nvSpPr>
        <p:spPr>
          <a:xfrm>
            <a:off x="3931274" y="7502780"/>
            <a:ext cx="2142461"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Writing Prompts:</a:t>
            </a:r>
            <a:endParaRPr dirty="0">
              <a:solidFill>
                <a:srgbClr val="3FAE56"/>
              </a:solidFill>
              <a:latin typeface="Cera Pro" panose="00000500000000000000" pitchFamily="50" charset="0"/>
              <a:cs typeface="Tahoma"/>
            </a:endParaRPr>
          </a:p>
        </p:txBody>
      </p:sp>
      <p:sp>
        <p:nvSpPr>
          <p:cNvPr id="5" name="object 11">
            <a:extLst>
              <a:ext uri="{FF2B5EF4-FFF2-40B4-BE49-F238E27FC236}">
                <a16:creationId xmlns:a16="http://schemas.microsoft.com/office/drawing/2014/main" id="{02AAA148-C329-9921-BF22-F04A012B3E5A}"/>
              </a:ext>
            </a:extLst>
          </p:cNvPr>
          <p:cNvSpPr txBox="1"/>
          <p:nvPr/>
        </p:nvSpPr>
        <p:spPr>
          <a:xfrm>
            <a:off x="3926776" y="8050479"/>
            <a:ext cx="2093128" cy="196729"/>
          </a:xfrm>
          <a:prstGeom prst="rect">
            <a:avLst/>
          </a:prstGeom>
        </p:spPr>
        <p:txBody>
          <a:bodyPr vert="horz" wrap="square" lIns="0" tIns="11946" rIns="0" bIns="0" rtlCol="0">
            <a:spAutoFit/>
          </a:bodyPr>
          <a:lstStyle/>
          <a:p>
            <a:pPr marL="183396" marR="4778" indent="-171450">
              <a:spcBef>
                <a:spcPts val="94"/>
              </a:spcBef>
              <a:buFont typeface="Arial" panose="020B0604020202020204" pitchFamily="34" charset="0"/>
              <a:buChar char="•"/>
            </a:pPr>
            <a:r>
              <a:rPr lang="en-US" sz="1200" spc="19" dirty="0">
                <a:solidFill>
                  <a:srgbClr val="4C4D4F"/>
                </a:solidFill>
                <a:latin typeface="Cera Pro" panose="00000500000000000000" pitchFamily="50" charset="0"/>
                <a:cs typeface="Tahoma"/>
              </a:rPr>
              <a:t>Who was there?</a:t>
            </a:r>
          </a:p>
        </p:txBody>
      </p:sp>
      <p:sp>
        <p:nvSpPr>
          <p:cNvPr id="6" name="object 11">
            <a:extLst>
              <a:ext uri="{FF2B5EF4-FFF2-40B4-BE49-F238E27FC236}">
                <a16:creationId xmlns:a16="http://schemas.microsoft.com/office/drawing/2014/main" id="{874594EF-DE97-2265-BF43-26152BF6DFDF}"/>
              </a:ext>
            </a:extLst>
          </p:cNvPr>
          <p:cNvSpPr txBox="1"/>
          <p:nvPr/>
        </p:nvSpPr>
        <p:spPr>
          <a:xfrm>
            <a:off x="3930938" y="8575058"/>
            <a:ext cx="2093128" cy="196729"/>
          </a:xfrm>
          <a:prstGeom prst="rect">
            <a:avLst/>
          </a:prstGeom>
        </p:spPr>
        <p:txBody>
          <a:bodyPr vert="horz" wrap="square" lIns="0" tIns="11946" rIns="0" bIns="0" rtlCol="0">
            <a:spAutoFit/>
          </a:bodyPr>
          <a:lstStyle/>
          <a:p>
            <a:pPr marL="183396" marR="4778" indent="-171450">
              <a:spcBef>
                <a:spcPts val="94"/>
              </a:spcBef>
              <a:buFont typeface="Arial" panose="020B0604020202020204" pitchFamily="34" charset="0"/>
              <a:buChar char="•"/>
            </a:pPr>
            <a:r>
              <a:rPr lang="en-US" sz="1200" spc="19" dirty="0">
                <a:solidFill>
                  <a:srgbClr val="4C4D4F"/>
                </a:solidFill>
                <a:latin typeface="Cera Pro" panose="00000500000000000000" pitchFamily="50" charset="0"/>
                <a:cs typeface="Tahoma"/>
              </a:rPr>
              <a:t>Why was it special?</a:t>
            </a:r>
          </a:p>
        </p:txBody>
      </p:sp>
      <p:sp>
        <p:nvSpPr>
          <p:cNvPr id="7" name="object 11">
            <a:extLst>
              <a:ext uri="{FF2B5EF4-FFF2-40B4-BE49-F238E27FC236}">
                <a16:creationId xmlns:a16="http://schemas.microsoft.com/office/drawing/2014/main" id="{7DBB676F-D2E7-53FA-031B-9B013EA29A96}"/>
              </a:ext>
            </a:extLst>
          </p:cNvPr>
          <p:cNvSpPr txBox="1"/>
          <p:nvPr/>
        </p:nvSpPr>
        <p:spPr>
          <a:xfrm>
            <a:off x="3926776" y="8316058"/>
            <a:ext cx="2093128" cy="196729"/>
          </a:xfrm>
          <a:prstGeom prst="rect">
            <a:avLst/>
          </a:prstGeom>
        </p:spPr>
        <p:txBody>
          <a:bodyPr vert="horz" wrap="square" lIns="0" tIns="11946" rIns="0" bIns="0" rtlCol="0">
            <a:spAutoFit/>
          </a:bodyPr>
          <a:lstStyle/>
          <a:p>
            <a:pPr marL="183396" marR="4778" indent="-171450">
              <a:spcBef>
                <a:spcPts val="94"/>
              </a:spcBef>
              <a:buFont typeface="Arial" panose="020B0604020202020204" pitchFamily="34" charset="0"/>
              <a:buChar char="•"/>
            </a:pPr>
            <a:r>
              <a:rPr lang="en-US" sz="1200" spc="19" dirty="0">
                <a:solidFill>
                  <a:srgbClr val="4C4D4F"/>
                </a:solidFill>
                <a:latin typeface="Cera Pro" panose="00000500000000000000" pitchFamily="50" charset="0"/>
                <a:cs typeface="Tahoma"/>
              </a:rPr>
              <a:t>What happened?</a:t>
            </a:r>
            <a:endParaRPr lang="en-US" sz="1200" spc="19" dirty="0">
              <a:latin typeface="Cera Pro" panose="00000500000000000000" pitchFamily="50" charset="0"/>
              <a:cs typeface="Tahoma"/>
            </a:endParaRPr>
          </a:p>
        </p:txBody>
      </p:sp>
    </p:spTree>
    <p:extLst>
      <p:ext uri="{BB962C8B-B14F-4D97-AF65-F5344CB8AC3E}">
        <p14:creationId xmlns:p14="http://schemas.microsoft.com/office/powerpoint/2010/main" val="170073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4AF25-633B-F55C-53F0-EE2C915EE5DB}"/>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0E87BB58-A4B6-3979-DC89-E42A9F21C9FA}"/>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0" name="object 13">
            <a:extLst>
              <a:ext uri="{FF2B5EF4-FFF2-40B4-BE49-F238E27FC236}">
                <a16:creationId xmlns:a16="http://schemas.microsoft.com/office/drawing/2014/main" id="{788D9C31-D4AF-C501-9A92-1960E2433AE4}"/>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08EFB353-823E-9F6A-7FAB-153E35DA9109}"/>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MINILAND</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4BCBA9EB-36DE-B790-ED67-13863AA27178}"/>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37E89A35-A97F-D043-CCE4-62B1B1AE2753}"/>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2689D65D-8A95-81D1-01FD-D2754A7F0CC5}"/>
              </a:ext>
            </a:extLst>
          </p:cNvPr>
          <p:cNvSpPr txBox="1"/>
          <p:nvPr/>
        </p:nvSpPr>
        <p:spPr>
          <a:xfrm>
            <a:off x="2002728" y="293509"/>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a:t>
            </a:r>
          </a:p>
        </p:txBody>
      </p:sp>
      <p:sp>
        <p:nvSpPr>
          <p:cNvPr id="39" name="TextBox 38">
            <a:extLst>
              <a:ext uri="{FF2B5EF4-FFF2-40B4-BE49-F238E27FC236}">
                <a16:creationId xmlns:a16="http://schemas.microsoft.com/office/drawing/2014/main" id="{EAE4497E-A7DC-063A-72C4-AC8590DD40FD}"/>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18" name="TextBox 17">
            <a:extLst>
              <a:ext uri="{FF2B5EF4-FFF2-40B4-BE49-F238E27FC236}">
                <a16:creationId xmlns:a16="http://schemas.microsoft.com/office/drawing/2014/main" id="{10EA04F3-73E9-825D-4E06-D09E3A07F205}"/>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4 of 4 </a:t>
            </a:r>
            <a:endParaRPr lang="en-US" sz="1050" dirty="0"/>
          </a:p>
        </p:txBody>
      </p:sp>
      <p:sp>
        <p:nvSpPr>
          <p:cNvPr id="20" name="object 2">
            <a:extLst>
              <a:ext uri="{FF2B5EF4-FFF2-40B4-BE49-F238E27FC236}">
                <a16:creationId xmlns:a16="http://schemas.microsoft.com/office/drawing/2014/main" id="{CFDF0E1E-7502-B76B-824B-19375D28DFDC}"/>
              </a:ext>
            </a:extLst>
          </p:cNvPr>
          <p:cNvSpPr/>
          <p:nvPr/>
        </p:nvSpPr>
        <p:spPr>
          <a:xfrm>
            <a:off x="593120" y="3739896"/>
            <a:ext cx="6402310" cy="5617722"/>
          </a:xfrm>
          <a:custGeom>
            <a:avLst/>
            <a:gdLst/>
            <a:ahLst/>
            <a:cxnLst/>
            <a:rect l="l" t="t" r="r" b="b"/>
            <a:pathLst>
              <a:path w="6084570" h="5036184">
                <a:moveTo>
                  <a:pt x="6012002" y="0"/>
                </a:moveTo>
                <a:lnTo>
                  <a:pt x="71996" y="0"/>
                </a:lnTo>
                <a:lnTo>
                  <a:pt x="43971" y="5657"/>
                </a:lnTo>
                <a:lnTo>
                  <a:pt x="21086" y="21086"/>
                </a:lnTo>
                <a:lnTo>
                  <a:pt x="5657" y="43971"/>
                </a:lnTo>
                <a:lnTo>
                  <a:pt x="0" y="71996"/>
                </a:lnTo>
                <a:lnTo>
                  <a:pt x="0" y="4963896"/>
                </a:lnTo>
                <a:lnTo>
                  <a:pt x="5657" y="4991921"/>
                </a:lnTo>
                <a:lnTo>
                  <a:pt x="21086" y="5014806"/>
                </a:lnTo>
                <a:lnTo>
                  <a:pt x="43971" y="5030235"/>
                </a:lnTo>
                <a:lnTo>
                  <a:pt x="71996" y="5035892"/>
                </a:lnTo>
                <a:lnTo>
                  <a:pt x="6012002" y="5035892"/>
                </a:lnTo>
                <a:lnTo>
                  <a:pt x="6040026" y="5030235"/>
                </a:lnTo>
                <a:lnTo>
                  <a:pt x="6062911" y="5014806"/>
                </a:lnTo>
                <a:lnTo>
                  <a:pt x="6078340" y="4991921"/>
                </a:lnTo>
                <a:lnTo>
                  <a:pt x="6083998" y="4963896"/>
                </a:lnTo>
                <a:lnTo>
                  <a:pt x="6083998" y="71996"/>
                </a:lnTo>
                <a:lnTo>
                  <a:pt x="6078340" y="43971"/>
                </a:lnTo>
                <a:lnTo>
                  <a:pt x="6062911" y="21086"/>
                </a:lnTo>
                <a:lnTo>
                  <a:pt x="6040026" y="5657"/>
                </a:lnTo>
                <a:lnTo>
                  <a:pt x="6012002" y="0"/>
                </a:lnTo>
                <a:close/>
              </a:path>
            </a:pathLst>
          </a:custGeom>
          <a:solidFill>
            <a:srgbClr val="F1F4F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object 17">
            <a:extLst>
              <a:ext uri="{FF2B5EF4-FFF2-40B4-BE49-F238E27FC236}">
                <a16:creationId xmlns:a16="http://schemas.microsoft.com/office/drawing/2014/main" id="{B98A4EEB-96D8-1E8F-2D2C-A85F413B19DB}"/>
              </a:ext>
            </a:extLst>
          </p:cNvPr>
          <p:cNvSpPr/>
          <p:nvPr/>
        </p:nvSpPr>
        <p:spPr>
          <a:xfrm>
            <a:off x="3605825" y="439407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object 19">
            <a:extLst>
              <a:ext uri="{FF2B5EF4-FFF2-40B4-BE49-F238E27FC236}">
                <a16:creationId xmlns:a16="http://schemas.microsoft.com/office/drawing/2014/main" id="{1A92BE20-50BC-C553-3B20-41F9AF606457}"/>
              </a:ext>
            </a:extLst>
          </p:cNvPr>
          <p:cNvSpPr/>
          <p:nvPr/>
        </p:nvSpPr>
        <p:spPr>
          <a:xfrm>
            <a:off x="3605825" y="51232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object 21">
            <a:extLst>
              <a:ext uri="{FF2B5EF4-FFF2-40B4-BE49-F238E27FC236}">
                <a16:creationId xmlns:a16="http://schemas.microsoft.com/office/drawing/2014/main" id="{0AB4110F-CD79-2395-AF93-E349DDF45424}"/>
              </a:ext>
            </a:extLst>
          </p:cNvPr>
          <p:cNvSpPr/>
          <p:nvPr/>
        </p:nvSpPr>
        <p:spPr>
          <a:xfrm>
            <a:off x="3605825" y="6099500"/>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4" name="object 23">
            <a:extLst>
              <a:ext uri="{FF2B5EF4-FFF2-40B4-BE49-F238E27FC236}">
                <a16:creationId xmlns:a16="http://schemas.microsoft.com/office/drawing/2014/main" id="{B8705485-003A-BD6B-C0FA-E20D52CBFE9C}"/>
              </a:ext>
            </a:extLst>
          </p:cNvPr>
          <p:cNvSpPr/>
          <p:nvPr/>
        </p:nvSpPr>
        <p:spPr>
          <a:xfrm>
            <a:off x="3605825" y="68610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6" name="object 25">
            <a:extLst>
              <a:ext uri="{FF2B5EF4-FFF2-40B4-BE49-F238E27FC236}">
                <a16:creationId xmlns:a16="http://schemas.microsoft.com/office/drawing/2014/main" id="{32C5C084-3CA4-11BF-9B84-43D9A0F00E27}"/>
              </a:ext>
            </a:extLst>
          </p:cNvPr>
          <p:cNvSpPr/>
          <p:nvPr/>
        </p:nvSpPr>
        <p:spPr>
          <a:xfrm>
            <a:off x="3605825" y="7609801"/>
            <a:ext cx="2823210" cy="0"/>
          </a:xfrm>
          <a:custGeom>
            <a:avLst/>
            <a:gdLst/>
            <a:ahLst/>
            <a:cxnLst/>
            <a:rect l="l" t="t" r="r" b="b"/>
            <a:pathLst>
              <a:path w="2823210">
                <a:moveTo>
                  <a:pt x="0" y="0"/>
                </a:moveTo>
                <a:lnTo>
                  <a:pt x="0" y="0"/>
                </a:lnTo>
              </a:path>
              <a:path w="2823210">
                <a:moveTo>
                  <a:pt x="2822905" y="0"/>
                </a:moveTo>
                <a:lnTo>
                  <a:pt x="2822905" y="0"/>
                </a:lnTo>
              </a:path>
            </a:pathLst>
          </a:custGeom>
          <a:ln w="12700">
            <a:solidFill>
              <a:srgbClr val="636466"/>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object 11">
            <a:extLst>
              <a:ext uri="{FF2B5EF4-FFF2-40B4-BE49-F238E27FC236}">
                <a16:creationId xmlns:a16="http://schemas.microsoft.com/office/drawing/2014/main" id="{12F484C9-02B8-4C22-6154-FA844E1CFC44}"/>
              </a:ext>
            </a:extLst>
          </p:cNvPr>
          <p:cNvSpPr txBox="1"/>
          <p:nvPr/>
        </p:nvSpPr>
        <p:spPr>
          <a:xfrm>
            <a:off x="628893" y="2345880"/>
            <a:ext cx="6160777" cy="222954"/>
          </a:xfrm>
          <a:prstGeom prst="rect">
            <a:avLst/>
          </a:prstGeom>
        </p:spPr>
        <p:txBody>
          <a:bodyPr vert="horz" wrap="square" lIns="0" tIns="11946" rIns="0" bIns="0" rtlCol="0">
            <a:spAutoFit/>
          </a:bodyPr>
          <a:lstStyle/>
          <a:p>
            <a:pPr marL="11946" marR="4778">
              <a:lnSpc>
                <a:spcPct val="125000"/>
              </a:lnSpc>
              <a:spcBef>
                <a:spcPts val="94"/>
              </a:spcBef>
            </a:pPr>
            <a:r>
              <a:rPr lang="en-US" sz="1200" spc="19" dirty="0">
                <a:solidFill>
                  <a:srgbClr val="4C4D4F"/>
                </a:solidFill>
                <a:latin typeface="Cera Pro" panose="00000500000000000000" pitchFamily="50" charset="0"/>
                <a:cs typeface="Tahoma"/>
              </a:rPr>
              <a:t>Write about your LEGO® model and your experience. </a:t>
            </a:r>
          </a:p>
        </p:txBody>
      </p:sp>
      <p:sp>
        <p:nvSpPr>
          <p:cNvPr id="3" name="object 14">
            <a:extLst>
              <a:ext uri="{FF2B5EF4-FFF2-40B4-BE49-F238E27FC236}">
                <a16:creationId xmlns:a16="http://schemas.microsoft.com/office/drawing/2014/main" id="{9394FE45-E022-B79F-D446-55946E56F81C}"/>
              </a:ext>
            </a:extLst>
          </p:cNvPr>
          <p:cNvSpPr txBox="1"/>
          <p:nvPr/>
        </p:nvSpPr>
        <p:spPr>
          <a:xfrm>
            <a:off x="564279" y="1948576"/>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4 – Reflection &amp; Sharing</a:t>
            </a:r>
            <a:endParaRPr dirty="0">
              <a:solidFill>
                <a:srgbClr val="3FAE56"/>
              </a:solidFill>
              <a:latin typeface="Cera Pro" panose="00000500000000000000" pitchFamily="50" charset="0"/>
              <a:cs typeface="Tahoma"/>
            </a:endParaRPr>
          </a:p>
        </p:txBody>
      </p:sp>
      <p:sp>
        <p:nvSpPr>
          <p:cNvPr id="4" name="object 14">
            <a:extLst>
              <a:ext uri="{FF2B5EF4-FFF2-40B4-BE49-F238E27FC236}">
                <a16:creationId xmlns:a16="http://schemas.microsoft.com/office/drawing/2014/main" id="{4843949C-6017-E234-7089-3E6492DF9F1F}"/>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solidFill>
                  <a:srgbClr val="00A2DA"/>
                </a:solidFill>
                <a:latin typeface="Cera Pro" panose="00000500000000000000" pitchFamily="50" charset="0"/>
                <a:cs typeface="Tahoma"/>
              </a:rPr>
              <a:t>MINILAND: </a:t>
            </a:r>
            <a:r>
              <a:rPr lang="en-US" sz="2000" u="sng" spc="-24" dirty="0">
                <a:solidFill>
                  <a:srgbClr val="00A2DA"/>
                </a:solidFill>
                <a:latin typeface="Cera Pro" panose="00000500000000000000" pitchFamily="50" charset="0"/>
                <a:cs typeface="Tahoma"/>
              </a:rPr>
              <a:t>My Favorite Memory</a:t>
            </a:r>
            <a:endParaRPr sz="2000" u="sng" dirty="0">
              <a:solidFill>
                <a:srgbClr val="00A2DA"/>
              </a:solidFill>
              <a:latin typeface="Cera Pro" panose="00000500000000000000" pitchFamily="50" charset="0"/>
              <a:cs typeface="Tahoma"/>
            </a:endParaRPr>
          </a:p>
        </p:txBody>
      </p:sp>
      <p:sp>
        <p:nvSpPr>
          <p:cNvPr id="5" name="object 11">
            <a:extLst>
              <a:ext uri="{FF2B5EF4-FFF2-40B4-BE49-F238E27FC236}">
                <a16:creationId xmlns:a16="http://schemas.microsoft.com/office/drawing/2014/main" id="{20F4B778-C3C1-A976-CB6D-F65EA26E47AB}"/>
              </a:ext>
            </a:extLst>
          </p:cNvPr>
          <p:cNvSpPr txBox="1"/>
          <p:nvPr/>
        </p:nvSpPr>
        <p:spPr>
          <a:xfrm>
            <a:off x="654287" y="2654609"/>
            <a:ext cx="6160777" cy="915451"/>
          </a:xfrm>
          <a:prstGeom prst="rect">
            <a:avLst/>
          </a:prstGeom>
        </p:spPr>
        <p:txBody>
          <a:bodyPr vert="horz" wrap="square" lIns="0" tIns="11946" rIns="0" bIns="0" rtlCol="0">
            <a:spAutoFit/>
          </a:bodyPr>
          <a:lstStyle/>
          <a:p>
            <a:pPr marL="11946" marR="4778">
              <a:lnSpc>
                <a:spcPct val="125000"/>
              </a:lnSpc>
              <a:spcBef>
                <a:spcPts val="94"/>
              </a:spcBef>
            </a:pPr>
            <a:r>
              <a:rPr lang="en-US" sz="1200" b="1" spc="19" dirty="0">
                <a:solidFill>
                  <a:srgbClr val="4C4D4F"/>
                </a:solidFill>
                <a:latin typeface="Cera Pro" panose="00000500000000000000" pitchFamily="50" charset="0"/>
                <a:cs typeface="Tahoma"/>
              </a:rPr>
              <a:t>Questions to Address: </a:t>
            </a:r>
            <a:r>
              <a:rPr lang="en-US" sz="1200" spc="19" dirty="0">
                <a:solidFill>
                  <a:srgbClr val="4C4D4F"/>
                </a:solidFill>
                <a:latin typeface="Cera Pro" panose="00000500000000000000" pitchFamily="50" charset="0"/>
                <a:cs typeface="Tahoma"/>
              </a:rPr>
              <a:t>What did you build? What details did you include and why? How does your LEGO model connect to your city? If you rebuilt it, what would you do differently? Share your model with someone and write one nice thing they noticed about your work.</a:t>
            </a:r>
          </a:p>
        </p:txBody>
      </p:sp>
      <p:sp>
        <p:nvSpPr>
          <p:cNvPr id="24" name="object 16">
            <a:extLst>
              <a:ext uri="{FF2B5EF4-FFF2-40B4-BE49-F238E27FC236}">
                <a16:creationId xmlns:a16="http://schemas.microsoft.com/office/drawing/2014/main" id="{11814557-7A74-987E-BBAC-C22980E0470C}"/>
              </a:ext>
            </a:extLst>
          </p:cNvPr>
          <p:cNvSpPr/>
          <p:nvPr/>
        </p:nvSpPr>
        <p:spPr>
          <a:xfrm>
            <a:off x="735947" y="3899065"/>
            <a:ext cx="6117730" cy="5306271"/>
          </a:xfrm>
          <a:custGeom>
            <a:avLst/>
            <a:gdLst/>
            <a:ahLst/>
            <a:cxnLst/>
            <a:rect l="l" t="t" r="r" b="b"/>
            <a:pathLst>
              <a:path w="3120390" h="3963034">
                <a:moveTo>
                  <a:pt x="3012160" y="0"/>
                </a:moveTo>
                <a:lnTo>
                  <a:pt x="108000" y="0"/>
                </a:lnTo>
                <a:lnTo>
                  <a:pt x="65960" y="8486"/>
                </a:lnTo>
                <a:lnTo>
                  <a:pt x="31630" y="31630"/>
                </a:lnTo>
                <a:lnTo>
                  <a:pt x="8486" y="65960"/>
                </a:lnTo>
                <a:lnTo>
                  <a:pt x="0" y="108000"/>
                </a:lnTo>
                <a:lnTo>
                  <a:pt x="0" y="3854856"/>
                </a:lnTo>
                <a:lnTo>
                  <a:pt x="8486" y="3896897"/>
                </a:lnTo>
                <a:lnTo>
                  <a:pt x="31630" y="3931226"/>
                </a:lnTo>
                <a:lnTo>
                  <a:pt x="65960" y="3954370"/>
                </a:lnTo>
                <a:lnTo>
                  <a:pt x="108000" y="3962857"/>
                </a:lnTo>
                <a:lnTo>
                  <a:pt x="3012160" y="3962857"/>
                </a:lnTo>
                <a:lnTo>
                  <a:pt x="3054201" y="3954370"/>
                </a:lnTo>
                <a:lnTo>
                  <a:pt x="3088530" y="3931226"/>
                </a:lnTo>
                <a:lnTo>
                  <a:pt x="3111674" y="3896897"/>
                </a:lnTo>
                <a:lnTo>
                  <a:pt x="3120161" y="3854856"/>
                </a:lnTo>
                <a:lnTo>
                  <a:pt x="3120161" y="108000"/>
                </a:lnTo>
                <a:lnTo>
                  <a:pt x="3111674" y="65960"/>
                </a:lnTo>
                <a:lnTo>
                  <a:pt x="3088530" y="31630"/>
                </a:lnTo>
                <a:lnTo>
                  <a:pt x="3054201" y="8486"/>
                </a:lnTo>
                <a:lnTo>
                  <a:pt x="3012160" y="0"/>
                </a:lnTo>
                <a:close/>
              </a:path>
            </a:pathLst>
          </a:custGeom>
          <a:solidFill>
            <a:srgbClr val="FFFFFF"/>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cxnSp>
        <p:nvCxnSpPr>
          <p:cNvPr id="6" name="Straight Connector 5">
            <a:extLst>
              <a:ext uri="{FF2B5EF4-FFF2-40B4-BE49-F238E27FC236}">
                <a16:creationId xmlns:a16="http://schemas.microsoft.com/office/drawing/2014/main" id="{9F76417A-FD99-3BF3-E9FE-6EA07E35048C}"/>
              </a:ext>
            </a:extLst>
          </p:cNvPr>
          <p:cNvCxnSpPr>
            <a:cxnSpLocks/>
          </p:cNvCxnSpPr>
          <p:nvPr/>
        </p:nvCxnSpPr>
        <p:spPr>
          <a:xfrm>
            <a:off x="901389" y="4335320"/>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C5E8770-2219-5583-5FC1-4D10E573D3AA}"/>
              </a:ext>
            </a:extLst>
          </p:cNvPr>
          <p:cNvCxnSpPr>
            <a:cxnSpLocks/>
          </p:cNvCxnSpPr>
          <p:nvPr/>
        </p:nvCxnSpPr>
        <p:spPr>
          <a:xfrm>
            <a:off x="901389" y="4745172"/>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3500DA2-3CA0-A21B-B8BC-E3077593CD86}"/>
              </a:ext>
            </a:extLst>
          </p:cNvPr>
          <p:cNvCxnSpPr>
            <a:cxnSpLocks/>
          </p:cNvCxnSpPr>
          <p:nvPr/>
        </p:nvCxnSpPr>
        <p:spPr>
          <a:xfrm>
            <a:off x="904360" y="5190535"/>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CC69629-13C4-C22F-7ADA-91A87D4B1F87}"/>
              </a:ext>
            </a:extLst>
          </p:cNvPr>
          <p:cNvCxnSpPr>
            <a:cxnSpLocks/>
          </p:cNvCxnSpPr>
          <p:nvPr/>
        </p:nvCxnSpPr>
        <p:spPr>
          <a:xfrm>
            <a:off x="907296" y="5606309"/>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4817BE6B-8B20-9E0C-4199-FEAA4EA838AD}"/>
              </a:ext>
            </a:extLst>
          </p:cNvPr>
          <p:cNvCxnSpPr>
            <a:cxnSpLocks/>
          </p:cNvCxnSpPr>
          <p:nvPr/>
        </p:nvCxnSpPr>
        <p:spPr>
          <a:xfrm>
            <a:off x="907296" y="6016161"/>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AA3AA9B-199D-3762-2229-ACE408AE274E}"/>
              </a:ext>
            </a:extLst>
          </p:cNvPr>
          <p:cNvCxnSpPr>
            <a:cxnSpLocks/>
          </p:cNvCxnSpPr>
          <p:nvPr/>
        </p:nvCxnSpPr>
        <p:spPr>
          <a:xfrm>
            <a:off x="910267" y="6461524"/>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DF6B3D66-B68B-793E-DD86-72C4ADFA8D7F}"/>
              </a:ext>
            </a:extLst>
          </p:cNvPr>
          <p:cNvCxnSpPr>
            <a:cxnSpLocks/>
          </p:cNvCxnSpPr>
          <p:nvPr/>
        </p:nvCxnSpPr>
        <p:spPr>
          <a:xfrm>
            <a:off x="907296" y="6870056"/>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DCB4ACE0-4805-6742-B0CC-A1AB7E809787}"/>
              </a:ext>
            </a:extLst>
          </p:cNvPr>
          <p:cNvCxnSpPr>
            <a:cxnSpLocks/>
          </p:cNvCxnSpPr>
          <p:nvPr/>
        </p:nvCxnSpPr>
        <p:spPr>
          <a:xfrm>
            <a:off x="907296" y="7279908"/>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BB961CE-7C39-21C3-FFF0-2EBD0AA272D8}"/>
              </a:ext>
            </a:extLst>
          </p:cNvPr>
          <p:cNvCxnSpPr>
            <a:cxnSpLocks/>
          </p:cNvCxnSpPr>
          <p:nvPr/>
        </p:nvCxnSpPr>
        <p:spPr>
          <a:xfrm>
            <a:off x="910267" y="7725271"/>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2A5D6B8-E086-AD31-873E-3138064C1BBD}"/>
              </a:ext>
            </a:extLst>
          </p:cNvPr>
          <p:cNvCxnSpPr>
            <a:cxnSpLocks/>
          </p:cNvCxnSpPr>
          <p:nvPr/>
        </p:nvCxnSpPr>
        <p:spPr>
          <a:xfrm>
            <a:off x="898418" y="8120170"/>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B2FF2C14-A1B1-9EF6-5540-889EDECCF7AA}"/>
              </a:ext>
            </a:extLst>
          </p:cNvPr>
          <p:cNvCxnSpPr>
            <a:cxnSpLocks/>
          </p:cNvCxnSpPr>
          <p:nvPr/>
        </p:nvCxnSpPr>
        <p:spPr>
          <a:xfrm>
            <a:off x="898418" y="8530022"/>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293D2B9-A1C3-6E53-DAA7-C3308490A2B0}"/>
              </a:ext>
            </a:extLst>
          </p:cNvPr>
          <p:cNvCxnSpPr>
            <a:cxnSpLocks/>
          </p:cNvCxnSpPr>
          <p:nvPr/>
        </p:nvCxnSpPr>
        <p:spPr>
          <a:xfrm>
            <a:off x="901389" y="8975385"/>
            <a:ext cx="5746299" cy="0"/>
          </a:xfrm>
          <a:prstGeom prst="line">
            <a:avLst/>
          </a:prstGeom>
          <a:ln>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030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0386-B57D-FF21-A2E9-BC9AF48ED76D}"/>
            </a:ext>
          </a:extLst>
        </p:cNvPr>
        <p:cNvGrpSpPr/>
        <p:nvPr/>
      </p:nvGrpSpPr>
      <p:grpSpPr>
        <a:xfrm>
          <a:off x="0" y="0"/>
          <a:ext cx="0" cy="0"/>
          <a:chOff x="0" y="0"/>
          <a:chExt cx="0" cy="0"/>
        </a:xfrm>
      </p:grpSpPr>
      <p:sp>
        <p:nvSpPr>
          <p:cNvPr id="23" name="object 14">
            <a:extLst>
              <a:ext uri="{FF2B5EF4-FFF2-40B4-BE49-F238E27FC236}">
                <a16:creationId xmlns:a16="http://schemas.microsoft.com/office/drawing/2014/main" id="{8AC11FC5-12E5-53A3-280D-B071A59024D5}"/>
              </a:ext>
            </a:extLst>
          </p:cNvPr>
          <p:cNvSpPr txBox="1"/>
          <p:nvPr/>
        </p:nvSpPr>
        <p:spPr>
          <a:xfrm>
            <a:off x="499466" y="8182769"/>
            <a:ext cx="1897000" cy="384373"/>
          </a:xfrm>
          <a:prstGeom prst="rect">
            <a:avLst/>
          </a:prstGeom>
          <a:solidFill>
            <a:srgbClr val="FFFFFF"/>
          </a:solidFill>
        </p:spPr>
        <p:txBody>
          <a:bodyPr vert="horz" wrap="square" lIns="0" tIns="75856" rIns="0" bIns="0" rtlCol="0">
            <a:spAutoFit/>
          </a:bodyPr>
          <a:lstStyle/>
          <a:p>
            <a:pPr marL="81230">
              <a:spcBef>
                <a:spcPts val="597"/>
              </a:spcBef>
            </a:pPr>
            <a:r>
              <a:rPr lang="en-US" sz="2000" b="1" spc="-24" dirty="0">
                <a:solidFill>
                  <a:srgbClr val="00A2DA"/>
                </a:solidFill>
                <a:latin typeface="Cera Pro" panose="00000500000000000000" pitchFamily="50" charset="0"/>
                <a:cs typeface="Tahoma"/>
              </a:rPr>
              <a:t>Post Challenge</a:t>
            </a:r>
            <a:endParaRPr sz="2000" dirty="0">
              <a:solidFill>
                <a:srgbClr val="00A2DA"/>
              </a:solidFill>
              <a:latin typeface="Cera Pro" panose="00000500000000000000" pitchFamily="50" charset="0"/>
              <a:cs typeface="Tahoma"/>
            </a:endParaRPr>
          </a:p>
        </p:txBody>
      </p:sp>
      <p:sp>
        <p:nvSpPr>
          <p:cNvPr id="14" name="object 8">
            <a:extLst>
              <a:ext uri="{FF2B5EF4-FFF2-40B4-BE49-F238E27FC236}">
                <a16:creationId xmlns:a16="http://schemas.microsoft.com/office/drawing/2014/main" id="{5B703405-6457-3867-D0E0-DE704AD31350}"/>
              </a:ext>
            </a:extLst>
          </p:cNvPr>
          <p:cNvSpPr/>
          <p:nvPr/>
        </p:nvSpPr>
        <p:spPr>
          <a:xfrm>
            <a:off x="499466" y="5248505"/>
            <a:ext cx="6473202" cy="2943112"/>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16" name="object 11">
            <a:extLst>
              <a:ext uri="{FF2B5EF4-FFF2-40B4-BE49-F238E27FC236}">
                <a16:creationId xmlns:a16="http://schemas.microsoft.com/office/drawing/2014/main" id="{87440718-B7A0-DC62-BDC2-805EE203964E}"/>
              </a:ext>
            </a:extLst>
          </p:cNvPr>
          <p:cNvSpPr txBox="1"/>
          <p:nvPr/>
        </p:nvSpPr>
        <p:spPr>
          <a:xfrm>
            <a:off x="615108" y="5338388"/>
            <a:ext cx="6160777" cy="2735757"/>
          </a:xfrm>
          <a:prstGeom prst="rect">
            <a:avLst/>
          </a:prstGeom>
        </p:spPr>
        <p:txBody>
          <a:bodyPr vert="horz" wrap="square" lIns="0" tIns="11946" rIns="0" bIns="0" rtlCol="0">
            <a:spAutoFit/>
          </a:bodyPr>
          <a:lstStyle/>
          <a:p>
            <a:pPr marL="11946" marR="4778">
              <a:lnSpc>
                <a:spcPct val="125000"/>
              </a:lnSpc>
              <a:spcBef>
                <a:spcPts val="94"/>
              </a:spcBef>
            </a:pPr>
            <a:r>
              <a:rPr sz="1050" spc="19" dirty="0">
                <a:solidFill>
                  <a:srgbClr val="4C4D4F"/>
                </a:solidFill>
                <a:latin typeface="Cera Pro" panose="00000500000000000000" pitchFamily="50" charset="0"/>
                <a:cs typeface="Tahoma"/>
              </a:rPr>
              <a:t>Students</a:t>
            </a:r>
            <a:r>
              <a:rPr sz="1050" spc="-24" dirty="0">
                <a:solidFill>
                  <a:srgbClr val="4C4D4F"/>
                </a:solidFill>
                <a:latin typeface="Cera Pro" panose="00000500000000000000" pitchFamily="50" charset="0"/>
                <a:cs typeface="Tahoma"/>
              </a:rPr>
              <a:t> </a:t>
            </a:r>
            <a:r>
              <a:rPr sz="1050" spc="5" dirty="0">
                <a:solidFill>
                  <a:srgbClr val="4C4D4F"/>
                </a:solidFill>
                <a:latin typeface="Cera Pro" panose="00000500000000000000" pitchFamily="50" charset="0"/>
                <a:cs typeface="Tahoma"/>
              </a:rPr>
              <a:t>are</a:t>
            </a:r>
            <a:r>
              <a:rPr sz="1050" spc="-24"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instructed</a:t>
            </a:r>
            <a:r>
              <a:rPr sz="1050" spc="-42" dirty="0">
                <a:solidFill>
                  <a:srgbClr val="4C4D4F"/>
                </a:solidFill>
                <a:latin typeface="Cera Pro" panose="00000500000000000000" pitchFamily="50" charset="0"/>
                <a:cs typeface="Tahoma"/>
              </a:rPr>
              <a:t> </a:t>
            </a:r>
            <a:r>
              <a:rPr sz="1050" spc="14" dirty="0">
                <a:solidFill>
                  <a:srgbClr val="4C4D4F"/>
                </a:solidFill>
                <a:latin typeface="Cera Pro" panose="00000500000000000000" pitchFamily="50" charset="0"/>
                <a:cs typeface="Tahoma"/>
              </a:rPr>
              <a:t>via</a:t>
            </a:r>
            <a:r>
              <a:rPr sz="1050" spc="-42"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voiceovers</a:t>
            </a:r>
            <a:r>
              <a:rPr sz="1050" spc="-24" dirty="0">
                <a:solidFill>
                  <a:srgbClr val="4C4D4F"/>
                </a:solidFill>
                <a:latin typeface="Cera Pro" panose="00000500000000000000" pitchFamily="50" charset="0"/>
                <a:cs typeface="Tahoma"/>
              </a:rPr>
              <a:t> </a:t>
            </a:r>
            <a:r>
              <a:rPr sz="1050" spc="38" dirty="0">
                <a:solidFill>
                  <a:srgbClr val="4C4D4F"/>
                </a:solidFill>
                <a:latin typeface="Cera Pro" panose="00000500000000000000" pitchFamily="50" charset="0"/>
                <a:cs typeface="Tahoma"/>
              </a:rPr>
              <a:t>to</a:t>
            </a:r>
            <a:r>
              <a:rPr sz="1050" spc="-19"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zap</a:t>
            </a:r>
            <a:r>
              <a:rPr sz="1050" spc="-24"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the</a:t>
            </a:r>
            <a:r>
              <a:rPr sz="1050" spc="-24" dirty="0">
                <a:solidFill>
                  <a:srgbClr val="4C4D4F"/>
                </a:solidFill>
                <a:latin typeface="Cera Pro" panose="00000500000000000000" pitchFamily="50" charset="0"/>
                <a:cs typeface="Tahoma"/>
              </a:rPr>
              <a:t> </a:t>
            </a:r>
            <a:r>
              <a:rPr sz="1050" spc="38" dirty="0">
                <a:solidFill>
                  <a:srgbClr val="4C4D4F"/>
                </a:solidFill>
                <a:latin typeface="Cera Pro" panose="00000500000000000000" pitchFamily="50" charset="0"/>
                <a:cs typeface="Tahoma"/>
              </a:rPr>
              <a:t>bad</a:t>
            </a:r>
            <a:r>
              <a:rPr sz="1050" spc="-19"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guys</a:t>
            </a:r>
            <a:r>
              <a:rPr sz="1050" spc="-42" dirty="0">
                <a:solidFill>
                  <a:srgbClr val="4C4D4F"/>
                </a:solidFill>
                <a:latin typeface="Cera Pro" panose="00000500000000000000" pitchFamily="50" charset="0"/>
                <a:cs typeface="Tahoma"/>
              </a:rPr>
              <a:t> </a:t>
            </a:r>
            <a:r>
              <a:rPr sz="1050" spc="33" dirty="0">
                <a:solidFill>
                  <a:srgbClr val="4C4D4F"/>
                </a:solidFill>
                <a:latin typeface="Cera Pro" panose="00000500000000000000" pitchFamily="50" charset="0"/>
                <a:cs typeface="Tahoma"/>
              </a:rPr>
              <a:t>with</a:t>
            </a:r>
            <a:r>
              <a:rPr sz="1050" spc="-19"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the</a:t>
            </a:r>
            <a:r>
              <a:rPr sz="1050" spc="-24"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blunderbuss</a:t>
            </a:r>
            <a:r>
              <a:rPr sz="1050" spc="-24" dirty="0">
                <a:solidFill>
                  <a:srgbClr val="4C4D4F"/>
                </a:solidFill>
                <a:latin typeface="Cera Pro" panose="00000500000000000000" pitchFamily="50" charset="0"/>
                <a:cs typeface="Tahoma"/>
              </a:rPr>
              <a:t> </a:t>
            </a:r>
            <a:r>
              <a:rPr sz="1050" spc="-33" dirty="0">
                <a:solidFill>
                  <a:srgbClr val="4C4D4F"/>
                </a:solidFill>
                <a:latin typeface="Cera Pro" panose="00000500000000000000" pitchFamily="50" charset="0"/>
                <a:cs typeface="Tahoma"/>
              </a:rPr>
              <a:t>–</a:t>
            </a:r>
            <a:r>
              <a:rPr sz="1050" spc="-19" dirty="0">
                <a:solidFill>
                  <a:srgbClr val="4C4D4F"/>
                </a:solidFill>
                <a:latin typeface="Cera Pro" panose="00000500000000000000" pitchFamily="50" charset="0"/>
                <a:cs typeface="Tahoma"/>
              </a:rPr>
              <a:t> </a:t>
            </a:r>
            <a:r>
              <a:rPr sz="1050" spc="14" dirty="0">
                <a:solidFill>
                  <a:srgbClr val="4C4D4F"/>
                </a:solidFill>
                <a:latin typeface="Cera Pro" panose="00000500000000000000" pitchFamily="50" charset="0"/>
                <a:cs typeface="Tahoma"/>
              </a:rPr>
              <a:t>this</a:t>
            </a:r>
            <a:r>
              <a:rPr sz="1050" spc="-24" dirty="0">
                <a:solidFill>
                  <a:srgbClr val="4C4D4F"/>
                </a:solidFill>
                <a:latin typeface="Cera Pro" panose="00000500000000000000" pitchFamily="50" charset="0"/>
                <a:cs typeface="Tahoma"/>
              </a:rPr>
              <a:t> </a:t>
            </a:r>
            <a:r>
              <a:rPr sz="1050" spc="9" dirty="0">
                <a:solidFill>
                  <a:srgbClr val="4C4D4F"/>
                </a:solidFill>
                <a:latin typeface="Cera Pro" panose="00000500000000000000" pitchFamily="50" charset="0"/>
                <a:cs typeface="Tahoma"/>
              </a:rPr>
              <a:t>is</a:t>
            </a:r>
            <a:r>
              <a:rPr sz="1050" spc="-19" dirty="0">
                <a:solidFill>
                  <a:srgbClr val="4C4D4F"/>
                </a:solidFill>
                <a:latin typeface="Cera Pro" panose="00000500000000000000" pitchFamily="50" charset="0"/>
                <a:cs typeface="Tahoma"/>
              </a:rPr>
              <a:t> </a:t>
            </a:r>
            <a:r>
              <a:rPr sz="1050" spc="33" dirty="0">
                <a:solidFill>
                  <a:srgbClr val="4C4D4F"/>
                </a:solidFill>
                <a:latin typeface="Cera Pro" panose="00000500000000000000" pitchFamily="50" charset="0"/>
                <a:cs typeface="Tahoma"/>
              </a:rPr>
              <a:t>done</a:t>
            </a:r>
            <a:r>
              <a:rPr sz="1050" spc="-24" dirty="0">
                <a:solidFill>
                  <a:srgbClr val="4C4D4F"/>
                </a:solidFill>
                <a:latin typeface="Cera Pro" panose="00000500000000000000" pitchFamily="50" charset="0"/>
                <a:cs typeface="Tahoma"/>
              </a:rPr>
              <a:t> </a:t>
            </a:r>
            <a:r>
              <a:rPr sz="1050" spc="38" dirty="0">
                <a:solidFill>
                  <a:srgbClr val="4C4D4F"/>
                </a:solidFill>
                <a:latin typeface="Cera Pro" panose="00000500000000000000" pitchFamily="50" charset="0"/>
                <a:cs typeface="Tahoma"/>
              </a:rPr>
              <a:t>by</a:t>
            </a:r>
            <a:r>
              <a:rPr sz="1050" spc="-24" dirty="0">
                <a:solidFill>
                  <a:srgbClr val="4C4D4F"/>
                </a:solidFill>
                <a:latin typeface="Cera Pro" panose="00000500000000000000" pitchFamily="50" charset="0"/>
                <a:cs typeface="Tahoma"/>
              </a:rPr>
              <a:t> </a:t>
            </a:r>
            <a:r>
              <a:rPr sz="1050" spc="28" dirty="0">
                <a:solidFill>
                  <a:srgbClr val="4C4D4F"/>
                </a:solidFill>
                <a:latin typeface="Cera Pro" panose="00000500000000000000" pitchFamily="50" charset="0"/>
                <a:cs typeface="Tahoma"/>
              </a:rPr>
              <a:t>pointing</a:t>
            </a:r>
            <a:r>
              <a:rPr sz="1050" spc="-19"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and</a:t>
            </a:r>
            <a:r>
              <a:rPr sz="1050" spc="-24"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shooting. </a:t>
            </a:r>
            <a:r>
              <a:rPr sz="1050" spc="-221" dirty="0">
                <a:solidFill>
                  <a:srgbClr val="4C4D4F"/>
                </a:solidFill>
                <a:latin typeface="Cera Pro" panose="00000500000000000000" pitchFamily="50" charset="0"/>
                <a:cs typeface="Tahoma"/>
              </a:rPr>
              <a:t> </a:t>
            </a:r>
            <a:r>
              <a:rPr sz="1050" spc="47" dirty="0">
                <a:solidFill>
                  <a:srgbClr val="4C4D4F"/>
                </a:solidFill>
                <a:latin typeface="Cera Pro" panose="00000500000000000000" pitchFamily="50" charset="0"/>
                <a:cs typeface="Tahoma"/>
              </a:rPr>
              <a:t>A</a:t>
            </a:r>
            <a:r>
              <a:rPr sz="1050" spc="-66"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score</a:t>
            </a:r>
            <a:r>
              <a:rPr sz="1050" spc="-28"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appears</a:t>
            </a:r>
            <a:r>
              <a:rPr sz="1050" spc="-24" dirty="0">
                <a:solidFill>
                  <a:srgbClr val="4C4D4F"/>
                </a:solidFill>
                <a:latin typeface="Cera Pro" panose="00000500000000000000" pitchFamily="50" charset="0"/>
                <a:cs typeface="Tahoma"/>
              </a:rPr>
              <a:t> </a:t>
            </a:r>
            <a:r>
              <a:rPr sz="1050" spc="28" dirty="0">
                <a:solidFill>
                  <a:srgbClr val="4C4D4F"/>
                </a:solidFill>
                <a:latin typeface="Cera Pro" panose="00000500000000000000" pitchFamily="50" charset="0"/>
                <a:cs typeface="Tahoma"/>
              </a:rPr>
              <a:t>on</a:t>
            </a:r>
            <a:r>
              <a:rPr sz="1050" spc="-28" dirty="0">
                <a:solidFill>
                  <a:srgbClr val="4C4D4F"/>
                </a:solidFill>
                <a:latin typeface="Cera Pro" panose="00000500000000000000" pitchFamily="50" charset="0"/>
                <a:cs typeface="Tahoma"/>
              </a:rPr>
              <a:t> </a:t>
            </a:r>
            <a:r>
              <a:rPr sz="1050" dirty="0">
                <a:solidFill>
                  <a:srgbClr val="4C4D4F"/>
                </a:solidFill>
                <a:latin typeface="Cera Pro" panose="00000500000000000000" pitchFamily="50" charset="0"/>
                <a:cs typeface="Tahoma"/>
              </a:rPr>
              <a:t>a</a:t>
            </a:r>
            <a:r>
              <a:rPr sz="1050" spc="-28"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screen</a:t>
            </a:r>
            <a:r>
              <a:rPr sz="1050" spc="-24" dirty="0">
                <a:solidFill>
                  <a:srgbClr val="4C4D4F"/>
                </a:solidFill>
                <a:latin typeface="Cera Pro" panose="00000500000000000000" pitchFamily="50" charset="0"/>
                <a:cs typeface="Tahoma"/>
              </a:rPr>
              <a:t> </a:t>
            </a:r>
            <a:r>
              <a:rPr sz="1050" spc="9" dirty="0">
                <a:solidFill>
                  <a:srgbClr val="4C4D4F"/>
                </a:solidFill>
                <a:latin typeface="Cera Pro" panose="00000500000000000000" pitchFamily="50" charset="0"/>
                <a:cs typeface="Tahoma"/>
              </a:rPr>
              <a:t>in</a:t>
            </a:r>
            <a:r>
              <a:rPr sz="1050" spc="-28" dirty="0">
                <a:solidFill>
                  <a:srgbClr val="4C4D4F"/>
                </a:solidFill>
                <a:latin typeface="Cera Pro" panose="00000500000000000000" pitchFamily="50" charset="0"/>
                <a:cs typeface="Tahoma"/>
              </a:rPr>
              <a:t> </a:t>
            </a:r>
            <a:r>
              <a:rPr sz="1050" spc="14" dirty="0">
                <a:solidFill>
                  <a:srgbClr val="4C4D4F"/>
                </a:solidFill>
                <a:latin typeface="Cera Pro" panose="00000500000000000000" pitchFamily="50" charset="0"/>
                <a:cs typeface="Tahoma"/>
              </a:rPr>
              <a:t>front</a:t>
            </a:r>
            <a:r>
              <a:rPr sz="1050" spc="-24"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of</a:t>
            </a:r>
            <a:r>
              <a:rPr sz="1050" spc="-47"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each</a:t>
            </a:r>
            <a:r>
              <a:rPr sz="1050" spc="-28" dirty="0">
                <a:solidFill>
                  <a:srgbClr val="4C4D4F"/>
                </a:solidFill>
                <a:latin typeface="Cera Pro" panose="00000500000000000000" pitchFamily="50" charset="0"/>
                <a:cs typeface="Tahoma"/>
              </a:rPr>
              <a:t> </a:t>
            </a:r>
            <a:r>
              <a:rPr sz="1050" spc="19" dirty="0">
                <a:solidFill>
                  <a:srgbClr val="4C4D4F"/>
                </a:solidFill>
                <a:latin typeface="Cera Pro" panose="00000500000000000000" pitchFamily="50" charset="0"/>
                <a:cs typeface="Tahoma"/>
              </a:rPr>
              <a:t>students</a:t>
            </a:r>
            <a:r>
              <a:rPr sz="1050" spc="-47" dirty="0">
                <a:solidFill>
                  <a:srgbClr val="4C4D4F"/>
                </a:solidFill>
                <a:latin typeface="Cera Pro" panose="00000500000000000000" pitchFamily="50" charset="0"/>
                <a:cs typeface="Tahoma"/>
              </a:rPr>
              <a:t> </a:t>
            </a:r>
            <a:r>
              <a:rPr sz="1050" spc="33" dirty="0">
                <a:solidFill>
                  <a:srgbClr val="4C4D4F"/>
                </a:solidFill>
                <a:latin typeface="Cera Pro" panose="00000500000000000000" pitchFamily="50" charset="0"/>
                <a:cs typeface="Tahoma"/>
              </a:rPr>
              <a:t>which</a:t>
            </a:r>
            <a:r>
              <a:rPr sz="1050" spc="-28" dirty="0">
                <a:solidFill>
                  <a:srgbClr val="4C4D4F"/>
                </a:solidFill>
                <a:latin typeface="Cera Pro" panose="00000500000000000000" pitchFamily="50" charset="0"/>
                <a:cs typeface="Tahoma"/>
              </a:rPr>
              <a:t> </a:t>
            </a:r>
            <a:r>
              <a:rPr sz="1050" spc="14" dirty="0">
                <a:solidFill>
                  <a:srgbClr val="4C4D4F"/>
                </a:solidFill>
                <a:latin typeface="Cera Pro" panose="00000500000000000000" pitchFamily="50" charset="0"/>
                <a:cs typeface="Tahoma"/>
              </a:rPr>
              <a:t>tallies</a:t>
            </a:r>
            <a:r>
              <a:rPr sz="1050" spc="-24" dirty="0">
                <a:solidFill>
                  <a:srgbClr val="4C4D4F"/>
                </a:solidFill>
                <a:latin typeface="Cera Pro" panose="00000500000000000000" pitchFamily="50" charset="0"/>
                <a:cs typeface="Tahoma"/>
              </a:rPr>
              <a:t> </a:t>
            </a:r>
            <a:r>
              <a:rPr sz="1050" spc="14" dirty="0">
                <a:solidFill>
                  <a:srgbClr val="4C4D4F"/>
                </a:solidFill>
                <a:latin typeface="Cera Pro" panose="00000500000000000000" pitchFamily="50" charset="0"/>
                <a:cs typeface="Tahoma"/>
              </a:rPr>
              <a:t>their</a:t>
            </a:r>
            <a:r>
              <a:rPr sz="1050" spc="-28"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success</a:t>
            </a:r>
            <a:r>
              <a:rPr sz="1050" spc="-28" dirty="0">
                <a:solidFill>
                  <a:srgbClr val="4C4D4F"/>
                </a:solidFill>
                <a:latin typeface="Cera Pro" panose="00000500000000000000" pitchFamily="50" charset="0"/>
                <a:cs typeface="Tahoma"/>
              </a:rPr>
              <a:t> </a:t>
            </a:r>
            <a:r>
              <a:rPr sz="1050" spc="9" dirty="0">
                <a:solidFill>
                  <a:srgbClr val="4C4D4F"/>
                </a:solidFill>
                <a:latin typeface="Cera Pro" panose="00000500000000000000" pitchFamily="50" charset="0"/>
                <a:cs typeface="Tahoma"/>
              </a:rPr>
              <a:t>in</a:t>
            </a:r>
            <a:r>
              <a:rPr sz="1050" spc="-24" dirty="0">
                <a:solidFill>
                  <a:srgbClr val="4C4D4F"/>
                </a:solidFill>
                <a:latin typeface="Cera Pro" panose="00000500000000000000" pitchFamily="50" charset="0"/>
                <a:cs typeface="Tahoma"/>
              </a:rPr>
              <a:t> </a:t>
            </a:r>
            <a:r>
              <a:rPr sz="1050" spc="28" dirty="0">
                <a:solidFill>
                  <a:srgbClr val="4C4D4F"/>
                </a:solidFill>
                <a:latin typeface="Cera Pro" panose="00000500000000000000" pitchFamily="50" charset="0"/>
                <a:cs typeface="Tahoma"/>
              </a:rPr>
              <a:t>zapping</a:t>
            </a:r>
            <a:r>
              <a:rPr sz="1050" spc="-28" dirty="0">
                <a:solidFill>
                  <a:srgbClr val="4C4D4F"/>
                </a:solidFill>
                <a:latin typeface="Cera Pro" panose="00000500000000000000" pitchFamily="50" charset="0"/>
                <a:cs typeface="Tahoma"/>
              </a:rPr>
              <a:t> </a:t>
            </a:r>
            <a:r>
              <a:rPr sz="1050" spc="24" dirty="0">
                <a:solidFill>
                  <a:srgbClr val="4C4D4F"/>
                </a:solidFill>
                <a:latin typeface="Cera Pro" panose="00000500000000000000" pitchFamily="50" charset="0"/>
                <a:cs typeface="Tahoma"/>
              </a:rPr>
              <a:t>the</a:t>
            </a:r>
            <a:r>
              <a:rPr sz="1050" spc="-24" dirty="0">
                <a:solidFill>
                  <a:srgbClr val="4C4D4F"/>
                </a:solidFill>
                <a:latin typeface="Cera Pro" panose="00000500000000000000" pitchFamily="50" charset="0"/>
                <a:cs typeface="Tahoma"/>
              </a:rPr>
              <a:t> </a:t>
            </a:r>
            <a:r>
              <a:rPr sz="1050" spc="38" dirty="0">
                <a:solidFill>
                  <a:srgbClr val="4C4D4F"/>
                </a:solidFill>
                <a:latin typeface="Cera Pro" panose="00000500000000000000" pitchFamily="50" charset="0"/>
                <a:cs typeface="Tahoma"/>
              </a:rPr>
              <a:t>bad</a:t>
            </a:r>
            <a:r>
              <a:rPr sz="1050" spc="-28" dirty="0">
                <a:solidFill>
                  <a:srgbClr val="4C4D4F"/>
                </a:solidFill>
                <a:latin typeface="Cera Pro" panose="00000500000000000000" pitchFamily="50" charset="0"/>
                <a:cs typeface="Tahoma"/>
              </a:rPr>
              <a:t> </a:t>
            </a:r>
            <a:r>
              <a:rPr sz="1050" spc="14" dirty="0">
                <a:solidFill>
                  <a:srgbClr val="4C4D4F"/>
                </a:solidFill>
                <a:latin typeface="Cera Pro" panose="00000500000000000000" pitchFamily="50" charset="0"/>
                <a:cs typeface="Tahoma"/>
              </a:rPr>
              <a:t>guys.</a:t>
            </a:r>
            <a:r>
              <a:rPr lang="en-US" sz="1050" spc="14" dirty="0">
                <a:solidFill>
                  <a:srgbClr val="4C4D4F"/>
                </a:solidFill>
                <a:latin typeface="Cera Pro" panose="00000500000000000000" pitchFamily="50" charset="0"/>
                <a:cs typeface="Tahoma"/>
              </a:rPr>
              <a:t> To gather the appropriate amount of data, enjoy the ride up to 4 times! Adults are encouraged to ride also; this way students have more data to utilize.</a:t>
            </a:r>
          </a:p>
          <a:p>
            <a:pPr marL="11946" marR="4778">
              <a:lnSpc>
                <a:spcPct val="125000"/>
              </a:lnSpc>
              <a:spcBef>
                <a:spcPts val="94"/>
              </a:spcBef>
            </a:pPr>
            <a:endParaRPr lang="en-US" sz="1050" spc="14" dirty="0">
              <a:solidFill>
                <a:srgbClr val="4C4D4F"/>
              </a:solidFill>
              <a:latin typeface="Cera Pro" panose="00000500000000000000" pitchFamily="50" charset="0"/>
              <a:cs typeface="Tahoma"/>
            </a:endParaRPr>
          </a:p>
          <a:p>
            <a:pPr marL="11946" marR="4778">
              <a:lnSpc>
                <a:spcPct val="125000"/>
              </a:lnSpc>
              <a:spcBef>
                <a:spcPts val="94"/>
              </a:spcBef>
            </a:pPr>
            <a:r>
              <a:rPr lang="en-US" sz="1050" spc="14" dirty="0">
                <a:solidFill>
                  <a:srgbClr val="4C4D4F"/>
                </a:solidFill>
                <a:latin typeface="Cera Pro" panose="00000500000000000000" pitchFamily="50" charset="0"/>
                <a:cs typeface="Tahoma"/>
              </a:rPr>
              <a:t>Ride 1: Choose any seat and sit on the right side.</a:t>
            </a:r>
          </a:p>
          <a:p>
            <a:pPr marL="11946" marR="4778">
              <a:lnSpc>
                <a:spcPct val="125000"/>
              </a:lnSpc>
              <a:spcBef>
                <a:spcPts val="94"/>
              </a:spcBef>
            </a:pPr>
            <a:r>
              <a:rPr lang="en-US" sz="1050" spc="14" dirty="0">
                <a:solidFill>
                  <a:srgbClr val="4C4D4F"/>
                </a:solidFill>
                <a:latin typeface="Cera Pro" panose="00000500000000000000" pitchFamily="50" charset="0"/>
                <a:cs typeface="Tahoma"/>
              </a:rPr>
              <a:t>Ride 2: Choose the same seat but sit on the left side.</a:t>
            </a:r>
          </a:p>
          <a:p>
            <a:pPr marL="11946" marR="4778">
              <a:lnSpc>
                <a:spcPct val="125000"/>
              </a:lnSpc>
              <a:spcBef>
                <a:spcPts val="94"/>
              </a:spcBef>
            </a:pPr>
            <a:r>
              <a:rPr lang="en-US" sz="1050" spc="14" dirty="0">
                <a:solidFill>
                  <a:srgbClr val="4C4D4F"/>
                </a:solidFill>
                <a:latin typeface="Cera Pro" panose="00000500000000000000" pitchFamily="50" charset="0"/>
                <a:cs typeface="Tahoma"/>
              </a:rPr>
              <a:t>Ride 3: Choose a seat in a different row, sit on the right side.</a:t>
            </a:r>
          </a:p>
          <a:p>
            <a:pPr marL="11946" marR="4778">
              <a:lnSpc>
                <a:spcPct val="125000"/>
              </a:lnSpc>
              <a:spcBef>
                <a:spcPts val="94"/>
              </a:spcBef>
            </a:pPr>
            <a:r>
              <a:rPr lang="en-US" sz="1050" spc="14" dirty="0">
                <a:solidFill>
                  <a:srgbClr val="4C4D4F"/>
                </a:solidFill>
                <a:latin typeface="Cera Pro" panose="00000500000000000000" pitchFamily="50" charset="0"/>
                <a:cs typeface="Tahoma"/>
              </a:rPr>
              <a:t>Rode 4: Choose the same row but sit on the left side.</a:t>
            </a:r>
          </a:p>
          <a:p>
            <a:pPr marL="11946" marR="4778">
              <a:lnSpc>
                <a:spcPct val="125000"/>
              </a:lnSpc>
              <a:spcBef>
                <a:spcPts val="94"/>
              </a:spcBef>
            </a:pPr>
            <a:endParaRPr lang="en-US" sz="1050" spc="14" dirty="0">
              <a:solidFill>
                <a:srgbClr val="4C4D4F"/>
              </a:solidFill>
              <a:latin typeface="Cera Pro" panose="00000500000000000000" pitchFamily="50" charset="0"/>
              <a:cs typeface="Tahoma"/>
            </a:endParaRPr>
          </a:p>
          <a:p>
            <a:pPr marL="183396" marR="4778" indent="-171450">
              <a:lnSpc>
                <a:spcPct val="125000"/>
              </a:lnSpc>
              <a:spcBef>
                <a:spcPts val="94"/>
              </a:spcBef>
              <a:buFont typeface="Arial" panose="020B0604020202020204" pitchFamily="34" charset="0"/>
              <a:buChar char="•"/>
            </a:pPr>
            <a:r>
              <a:rPr lang="en-US" sz="1050" spc="14" dirty="0">
                <a:solidFill>
                  <a:srgbClr val="4C4D4F"/>
                </a:solidFill>
                <a:latin typeface="Cera Pro" panose="00000500000000000000" pitchFamily="50" charset="0"/>
                <a:cs typeface="Tahoma"/>
              </a:rPr>
              <a:t>At the conclusion of each ride, students must remember their score.</a:t>
            </a:r>
          </a:p>
          <a:p>
            <a:pPr marL="183396" marR="4778" indent="-171450">
              <a:lnSpc>
                <a:spcPct val="125000"/>
              </a:lnSpc>
              <a:spcBef>
                <a:spcPts val="94"/>
              </a:spcBef>
              <a:buFont typeface="Arial" panose="020B0604020202020204" pitchFamily="34" charset="0"/>
              <a:buChar char="•"/>
            </a:pPr>
            <a:r>
              <a:rPr lang="en-US" sz="1050" spc="14" dirty="0">
                <a:solidFill>
                  <a:srgbClr val="4C4D4F"/>
                </a:solidFill>
                <a:latin typeface="Cera Pro" panose="00000500000000000000" pitchFamily="50" charset="0"/>
                <a:cs typeface="Tahoma"/>
              </a:rPr>
              <a:t>Students can also ask other riders what their scores were.</a:t>
            </a:r>
          </a:p>
          <a:p>
            <a:pPr marL="183396" marR="4778" indent="-171450">
              <a:lnSpc>
                <a:spcPct val="125000"/>
              </a:lnSpc>
              <a:spcBef>
                <a:spcPts val="94"/>
              </a:spcBef>
              <a:buFont typeface="Arial" panose="020B0604020202020204" pitchFamily="34" charset="0"/>
              <a:buChar char="•"/>
            </a:pPr>
            <a:r>
              <a:rPr lang="en-US" sz="1050" spc="14" dirty="0">
                <a:solidFill>
                  <a:srgbClr val="4C4D4F"/>
                </a:solidFill>
                <a:latin typeface="Cera Pro" panose="00000500000000000000" pitchFamily="50" charset="0"/>
                <a:cs typeface="Tahoma"/>
              </a:rPr>
              <a:t>After exiting the ride each time, students must write down their score and those of others.</a:t>
            </a:r>
          </a:p>
        </p:txBody>
      </p:sp>
      <p:sp>
        <p:nvSpPr>
          <p:cNvPr id="18" name="object 14">
            <a:extLst>
              <a:ext uri="{FF2B5EF4-FFF2-40B4-BE49-F238E27FC236}">
                <a16:creationId xmlns:a16="http://schemas.microsoft.com/office/drawing/2014/main" id="{8D0C6D5A-7C50-EC6B-F30D-F8B6157C0FF2}"/>
              </a:ext>
            </a:extLst>
          </p:cNvPr>
          <p:cNvSpPr txBox="1"/>
          <p:nvPr/>
        </p:nvSpPr>
        <p:spPr>
          <a:xfrm>
            <a:off x="450275" y="4878110"/>
            <a:ext cx="1696126" cy="384373"/>
          </a:xfrm>
          <a:prstGeom prst="rect">
            <a:avLst/>
          </a:prstGeom>
          <a:solidFill>
            <a:srgbClr val="FFFFFF"/>
          </a:solidFill>
        </p:spPr>
        <p:txBody>
          <a:bodyPr vert="horz" wrap="square" lIns="0" tIns="75856" rIns="0" bIns="0" rtlCol="0">
            <a:spAutoFit/>
          </a:bodyPr>
          <a:lstStyle/>
          <a:p>
            <a:pPr marL="81230">
              <a:spcBef>
                <a:spcPts val="597"/>
              </a:spcBef>
            </a:pPr>
            <a:r>
              <a:rPr sz="2000" b="1" spc="-24" dirty="0">
                <a:solidFill>
                  <a:srgbClr val="00A2DA"/>
                </a:solidFill>
                <a:latin typeface="Cera Pro" panose="00000500000000000000" pitchFamily="50" charset="0"/>
                <a:cs typeface="Tahoma"/>
              </a:rPr>
              <a:t>Challenge</a:t>
            </a:r>
            <a:endParaRPr sz="2000" dirty="0">
              <a:solidFill>
                <a:srgbClr val="00A2DA"/>
              </a:solidFill>
              <a:latin typeface="Cera Pro" panose="00000500000000000000" pitchFamily="50" charset="0"/>
              <a:cs typeface="Tahoma"/>
            </a:endParaRPr>
          </a:p>
        </p:txBody>
      </p:sp>
      <p:sp>
        <p:nvSpPr>
          <p:cNvPr id="21" name="object 8">
            <a:extLst>
              <a:ext uri="{FF2B5EF4-FFF2-40B4-BE49-F238E27FC236}">
                <a16:creationId xmlns:a16="http://schemas.microsoft.com/office/drawing/2014/main" id="{1F995AE1-807F-D38E-5FBD-5DE7EE0A2103}"/>
              </a:ext>
            </a:extLst>
          </p:cNvPr>
          <p:cNvSpPr/>
          <p:nvPr/>
        </p:nvSpPr>
        <p:spPr>
          <a:xfrm>
            <a:off x="499466" y="8593167"/>
            <a:ext cx="6473202" cy="787141"/>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22" name="object 11">
            <a:extLst>
              <a:ext uri="{FF2B5EF4-FFF2-40B4-BE49-F238E27FC236}">
                <a16:creationId xmlns:a16="http://schemas.microsoft.com/office/drawing/2014/main" id="{0CC469F5-4EA3-18ED-BA0C-0309A0246028}"/>
              </a:ext>
            </a:extLst>
          </p:cNvPr>
          <p:cNvSpPr txBox="1"/>
          <p:nvPr/>
        </p:nvSpPr>
        <p:spPr>
          <a:xfrm>
            <a:off x="602184" y="8666923"/>
            <a:ext cx="6160777" cy="600557"/>
          </a:xfrm>
          <a:prstGeom prst="rect">
            <a:avLst/>
          </a:prstGeom>
        </p:spPr>
        <p:txBody>
          <a:bodyPr vert="horz" wrap="square" lIns="0" tIns="11946" rIns="0" bIns="0" rtlCol="0">
            <a:spAutoFit/>
          </a:bodyPr>
          <a:lstStyle/>
          <a:p>
            <a:pPr marR="4778" indent="-173736">
              <a:lnSpc>
                <a:spcPct val="125000"/>
              </a:lnSpc>
              <a:spcBef>
                <a:spcPts val="94"/>
              </a:spcBef>
            </a:pPr>
            <a:r>
              <a:rPr lang="en-GB" sz="1050" spc="19" dirty="0">
                <a:solidFill>
                  <a:srgbClr val="4C4D4F"/>
                </a:solidFill>
                <a:latin typeface="Cera Pro" panose="00000500000000000000" pitchFamily="50" charset="0"/>
                <a:cs typeface="Tahoma"/>
              </a:rPr>
              <a:t>Students</a:t>
            </a:r>
            <a:r>
              <a:rPr lang="en-GB" sz="1050" spc="-24" dirty="0">
                <a:solidFill>
                  <a:srgbClr val="4C4D4F"/>
                </a:solidFill>
                <a:latin typeface="Cera Pro" panose="00000500000000000000" pitchFamily="50" charset="0"/>
                <a:cs typeface="Tahoma"/>
              </a:rPr>
              <a:t> </a:t>
            </a:r>
            <a:r>
              <a:rPr lang="en-GB" sz="1050" spc="5" dirty="0">
                <a:solidFill>
                  <a:srgbClr val="4C4D4F"/>
                </a:solidFill>
                <a:latin typeface="Cera Pro" panose="00000500000000000000" pitchFamily="50" charset="0"/>
                <a:cs typeface="Tahoma"/>
              </a:rPr>
              <a:t>are</a:t>
            </a:r>
            <a:r>
              <a:rPr lang="en-GB" sz="1050" spc="-19" dirty="0">
                <a:solidFill>
                  <a:srgbClr val="4C4D4F"/>
                </a:solidFill>
                <a:latin typeface="Cera Pro" panose="00000500000000000000" pitchFamily="50" charset="0"/>
                <a:cs typeface="Tahoma"/>
              </a:rPr>
              <a:t> </a:t>
            </a:r>
            <a:r>
              <a:rPr lang="en-GB" sz="1050" spc="28" dirty="0">
                <a:solidFill>
                  <a:srgbClr val="4C4D4F"/>
                </a:solidFill>
                <a:latin typeface="Cera Pro" panose="00000500000000000000" pitchFamily="50" charset="0"/>
                <a:cs typeface="Tahoma"/>
              </a:rPr>
              <a:t>encouraged</a:t>
            </a:r>
            <a:r>
              <a:rPr lang="en-GB" sz="1050" spc="-24" dirty="0">
                <a:solidFill>
                  <a:srgbClr val="4C4D4F"/>
                </a:solidFill>
                <a:latin typeface="Cera Pro" panose="00000500000000000000" pitchFamily="50" charset="0"/>
                <a:cs typeface="Tahoma"/>
              </a:rPr>
              <a:t> </a:t>
            </a:r>
            <a:r>
              <a:rPr lang="en-GB" sz="1050" spc="38" dirty="0">
                <a:solidFill>
                  <a:srgbClr val="4C4D4F"/>
                </a:solidFill>
                <a:latin typeface="Cera Pro" panose="00000500000000000000" pitchFamily="50" charset="0"/>
                <a:cs typeface="Tahoma"/>
              </a:rPr>
              <a:t>to</a:t>
            </a:r>
            <a:r>
              <a:rPr lang="en-GB" sz="1050" spc="-19" dirty="0">
                <a:solidFill>
                  <a:srgbClr val="4C4D4F"/>
                </a:solidFill>
                <a:latin typeface="Cera Pro" panose="00000500000000000000" pitchFamily="50" charset="0"/>
                <a:cs typeface="Tahoma"/>
              </a:rPr>
              <a:t> </a:t>
            </a:r>
            <a:r>
              <a:rPr lang="en-GB" sz="1050" spc="9" dirty="0">
                <a:solidFill>
                  <a:srgbClr val="4C4D4F"/>
                </a:solidFill>
                <a:latin typeface="Cera Pro" panose="00000500000000000000" pitchFamily="50" charset="0"/>
                <a:cs typeface="Tahoma"/>
              </a:rPr>
              <a:t>think</a:t>
            </a:r>
            <a:r>
              <a:rPr lang="en-GB" sz="1050" spc="-24" dirty="0">
                <a:solidFill>
                  <a:srgbClr val="4C4D4F"/>
                </a:solidFill>
                <a:latin typeface="Cera Pro" panose="00000500000000000000" pitchFamily="50" charset="0"/>
                <a:cs typeface="Tahoma"/>
              </a:rPr>
              <a:t> </a:t>
            </a:r>
            <a:r>
              <a:rPr lang="en-GB" sz="1050" spc="28" dirty="0">
                <a:solidFill>
                  <a:srgbClr val="4C4D4F"/>
                </a:solidFill>
                <a:latin typeface="Cera Pro" panose="00000500000000000000" pitchFamily="50" charset="0"/>
                <a:cs typeface="Tahoma"/>
              </a:rPr>
              <a:t>about</a:t>
            </a:r>
            <a:r>
              <a:rPr lang="en-GB" sz="1050" spc="-19"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the</a:t>
            </a:r>
            <a:r>
              <a:rPr lang="en-GB" sz="1050" spc="-24" dirty="0">
                <a:solidFill>
                  <a:srgbClr val="4C4D4F"/>
                </a:solidFill>
                <a:latin typeface="Cera Pro" panose="00000500000000000000" pitchFamily="50" charset="0"/>
                <a:cs typeface="Tahoma"/>
              </a:rPr>
              <a:t> </a:t>
            </a:r>
            <a:r>
              <a:rPr lang="en-GB" sz="1050" spc="9" dirty="0">
                <a:solidFill>
                  <a:srgbClr val="4C4D4F"/>
                </a:solidFill>
                <a:latin typeface="Cera Pro" panose="00000500000000000000" pitchFamily="50" charset="0"/>
                <a:cs typeface="Tahoma"/>
              </a:rPr>
              <a:t>different</a:t>
            </a:r>
            <a:r>
              <a:rPr lang="en-GB" sz="1050" spc="-38" dirty="0">
                <a:solidFill>
                  <a:srgbClr val="4C4D4F"/>
                </a:solidFill>
                <a:latin typeface="Cera Pro" panose="00000500000000000000" pitchFamily="50" charset="0"/>
                <a:cs typeface="Tahoma"/>
              </a:rPr>
              <a:t> </a:t>
            </a:r>
            <a:r>
              <a:rPr lang="en-GB" sz="1050" spc="19" dirty="0">
                <a:solidFill>
                  <a:srgbClr val="4C4D4F"/>
                </a:solidFill>
                <a:latin typeface="Cera Pro" panose="00000500000000000000" pitchFamily="50" charset="0"/>
                <a:cs typeface="Tahoma"/>
              </a:rPr>
              <a:t>ways</a:t>
            </a:r>
            <a:r>
              <a:rPr lang="en-GB" sz="1050" spc="-24"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they</a:t>
            </a:r>
            <a:r>
              <a:rPr lang="en-GB" sz="1050" spc="-19"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can</a:t>
            </a:r>
            <a:r>
              <a:rPr lang="en-GB" sz="1050" spc="-19" dirty="0">
                <a:solidFill>
                  <a:srgbClr val="4C4D4F"/>
                </a:solidFill>
                <a:latin typeface="Cera Pro" panose="00000500000000000000" pitchFamily="50" charset="0"/>
                <a:cs typeface="Tahoma"/>
              </a:rPr>
              <a:t> </a:t>
            </a:r>
            <a:r>
              <a:rPr lang="en-GB" sz="1050" spc="19" dirty="0">
                <a:solidFill>
                  <a:srgbClr val="4C4D4F"/>
                </a:solidFill>
                <a:latin typeface="Cera Pro" panose="00000500000000000000" pitchFamily="50" charset="0"/>
                <a:cs typeface="Tahoma"/>
              </a:rPr>
              <a:t>represent</a:t>
            </a:r>
            <a:r>
              <a:rPr lang="en-GB" sz="1050" spc="-24" dirty="0">
                <a:solidFill>
                  <a:srgbClr val="4C4D4F"/>
                </a:solidFill>
                <a:latin typeface="Cera Pro" panose="00000500000000000000" pitchFamily="50" charset="0"/>
                <a:cs typeface="Tahoma"/>
              </a:rPr>
              <a:t> </a:t>
            </a:r>
            <a:r>
              <a:rPr lang="en-GB" sz="1050" spc="14" dirty="0">
                <a:solidFill>
                  <a:srgbClr val="4C4D4F"/>
                </a:solidFill>
                <a:latin typeface="Cera Pro" panose="00000500000000000000" pitchFamily="50" charset="0"/>
                <a:cs typeface="Tahoma"/>
              </a:rPr>
              <a:t>this</a:t>
            </a:r>
            <a:r>
              <a:rPr lang="en-GB" sz="1050" spc="-19"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data</a:t>
            </a:r>
            <a:r>
              <a:rPr lang="en-GB" sz="1050" spc="-24" dirty="0">
                <a:solidFill>
                  <a:srgbClr val="4C4D4F"/>
                </a:solidFill>
                <a:latin typeface="Cera Pro" panose="00000500000000000000" pitchFamily="50" charset="0"/>
                <a:cs typeface="Tahoma"/>
              </a:rPr>
              <a:t> </a:t>
            </a:r>
            <a:r>
              <a:rPr lang="en-GB" sz="1050" spc="19" dirty="0">
                <a:solidFill>
                  <a:srgbClr val="4C4D4F"/>
                </a:solidFill>
                <a:latin typeface="Cera Pro" panose="00000500000000000000" pitchFamily="50" charset="0"/>
                <a:cs typeface="Tahoma"/>
              </a:rPr>
              <a:t>and are </a:t>
            </a:r>
            <a:r>
              <a:rPr lang="en-GB" sz="1050" spc="38" dirty="0">
                <a:solidFill>
                  <a:srgbClr val="4C4D4F"/>
                </a:solidFill>
                <a:latin typeface="Cera Pro" panose="00000500000000000000" pitchFamily="50" charset="0"/>
                <a:cs typeface="Tahoma"/>
              </a:rPr>
              <a:t>to</a:t>
            </a:r>
            <a:r>
              <a:rPr lang="en-GB" sz="1050" spc="-19"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explore</a:t>
            </a:r>
            <a:r>
              <a:rPr lang="en-GB" sz="1050" spc="-24" dirty="0">
                <a:solidFill>
                  <a:srgbClr val="4C4D4F"/>
                </a:solidFill>
                <a:latin typeface="Cera Pro" panose="00000500000000000000" pitchFamily="50" charset="0"/>
                <a:cs typeface="Tahoma"/>
              </a:rPr>
              <a:t> </a:t>
            </a:r>
            <a:r>
              <a:rPr lang="en-GB" sz="1050" spc="38" dirty="0">
                <a:solidFill>
                  <a:srgbClr val="4C4D4F"/>
                </a:solidFill>
                <a:latin typeface="Cera Pro" panose="00000500000000000000" pitchFamily="50" charset="0"/>
                <a:cs typeface="Tahoma"/>
              </a:rPr>
              <a:t>how</a:t>
            </a:r>
            <a:r>
              <a:rPr lang="en-GB" sz="1050" spc="-19"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the</a:t>
            </a:r>
            <a:r>
              <a:rPr lang="en-GB" sz="1050" spc="-19" dirty="0">
                <a:solidFill>
                  <a:srgbClr val="4C4D4F"/>
                </a:solidFill>
                <a:latin typeface="Cera Pro" panose="00000500000000000000" pitchFamily="50" charset="0"/>
                <a:cs typeface="Tahoma"/>
              </a:rPr>
              <a:t> </a:t>
            </a:r>
            <a:r>
              <a:rPr lang="en-GB" sz="1050" spc="14" dirty="0">
                <a:solidFill>
                  <a:srgbClr val="4C4D4F"/>
                </a:solidFill>
                <a:latin typeface="Cera Pro" panose="00000500000000000000" pitchFamily="50" charset="0"/>
                <a:cs typeface="Tahoma"/>
              </a:rPr>
              <a:t>same </a:t>
            </a:r>
            <a:r>
              <a:rPr lang="en-GB" sz="1050" spc="-221"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data</a:t>
            </a:r>
            <a:r>
              <a:rPr lang="en-GB" sz="1050" spc="-28"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can</a:t>
            </a:r>
            <a:r>
              <a:rPr lang="en-GB" sz="1050" spc="-28" dirty="0">
                <a:solidFill>
                  <a:srgbClr val="4C4D4F"/>
                </a:solidFill>
                <a:latin typeface="Cera Pro" panose="00000500000000000000" pitchFamily="50" charset="0"/>
                <a:cs typeface="Tahoma"/>
              </a:rPr>
              <a:t> </a:t>
            </a:r>
            <a:r>
              <a:rPr lang="en-GB" sz="1050" spc="42" dirty="0">
                <a:solidFill>
                  <a:srgbClr val="4C4D4F"/>
                </a:solidFill>
                <a:latin typeface="Cera Pro" panose="00000500000000000000" pitchFamily="50" charset="0"/>
                <a:cs typeface="Tahoma"/>
              </a:rPr>
              <a:t>be</a:t>
            </a:r>
            <a:r>
              <a:rPr lang="en-GB" sz="1050" spc="-28"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represented</a:t>
            </a:r>
            <a:r>
              <a:rPr lang="en-GB" sz="1050" spc="-24" dirty="0">
                <a:solidFill>
                  <a:srgbClr val="4C4D4F"/>
                </a:solidFill>
                <a:latin typeface="Cera Pro" panose="00000500000000000000" pitchFamily="50" charset="0"/>
                <a:cs typeface="Tahoma"/>
              </a:rPr>
              <a:t> </a:t>
            </a:r>
            <a:r>
              <a:rPr lang="en-GB" sz="1050" spc="9" dirty="0">
                <a:solidFill>
                  <a:srgbClr val="4C4D4F"/>
                </a:solidFill>
                <a:latin typeface="Cera Pro" panose="00000500000000000000" pitchFamily="50" charset="0"/>
                <a:cs typeface="Tahoma"/>
              </a:rPr>
              <a:t>in</a:t>
            </a:r>
            <a:r>
              <a:rPr lang="en-GB" sz="1050" spc="-28" dirty="0">
                <a:solidFill>
                  <a:srgbClr val="4C4D4F"/>
                </a:solidFill>
                <a:latin typeface="Cera Pro" panose="00000500000000000000" pitchFamily="50" charset="0"/>
                <a:cs typeface="Tahoma"/>
              </a:rPr>
              <a:t> </a:t>
            </a:r>
            <a:r>
              <a:rPr lang="en-GB" sz="1050" spc="9" dirty="0">
                <a:solidFill>
                  <a:srgbClr val="4C4D4F"/>
                </a:solidFill>
                <a:latin typeface="Cera Pro" panose="00000500000000000000" pitchFamily="50" charset="0"/>
                <a:cs typeface="Tahoma"/>
              </a:rPr>
              <a:t>different</a:t>
            </a:r>
            <a:r>
              <a:rPr lang="en-GB" sz="1050" spc="-47" dirty="0">
                <a:solidFill>
                  <a:srgbClr val="4C4D4F"/>
                </a:solidFill>
                <a:latin typeface="Cera Pro" panose="00000500000000000000" pitchFamily="50" charset="0"/>
                <a:cs typeface="Tahoma"/>
              </a:rPr>
              <a:t> </a:t>
            </a:r>
            <a:r>
              <a:rPr lang="en-GB" sz="1050" spc="14" dirty="0">
                <a:solidFill>
                  <a:srgbClr val="4C4D4F"/>
                </a:solidFill>
                <a:latin typeface="Cera Pro" panose="00000500000000000000" pitchFamily="50" charset="0"/>
                <a:cs typeface="Tahoma"/>
              </a:rPr>
              <a:t>ways.</a:t>
            </a:r>
            <a:r>
              <a:rPr lang="en-GB" sz="1050" spc="-66" dirty="0">
                <a:solidFill>
                  <a:srgbClr val="4C4D4F"/>
                </a:solidFill>
                <a:latin typeface="Cera Pro" panose="00000500000000000000" pitchFamily="50" charset="0"/>
                <a:cs typeface="Tahoma"/>
              </a:rPr>
              <a:t> </a:t>
            </a:r>
            <a:r>
              <a:rPr lang="en-GB" sz="1050" spc="14" dirty="0">
                <a:solidFill>
                  <a:srgbClr val="4C4D4F"/>
                </a:solidFill>
                <a:latin typeface="Cera Pro" panose="00000500000000000000" pitchFamily="50" charset="0"/>
                <a:cs typeface="Tahoma"/>
              </a:rPr>
              <a:t>They</a:t>
            </a:r>
            <a:r>
              <a:rPr lang="en-GB" sz="1050" spc="-24" dirty="0">
                <a:solidFill>
                  <a:srgbClr val="4C4D4F"/>
                </a:solidFill>
                <a:latin typeface="Cera Pro" panose="00000500000000000000" pitchFamily="50" charset="0"/>
                <a:cs typeface="Tahoma"/>
              </a:rPr>
              <a:t> </a:t>
            </a:r>
            <a:r>
              <a:rPr lang="en-GB" sz="1050" spc="5" dirty="0">
                <a:solidFill>
                  <a:srgbClr val="4C4D4F"/>
                </a:solidFill>
                <a:latin typeface="Cera Pro" panose="00000500000000000000" pitchFamily="50" charset="0"/>
                <a:cs typeface="Tahoma"/>
              </a:rPr>
              <a:t>are</a:t>
            </a:r>
            <a:r>
              <a:rPr lang="en-GB" sz="1050" spc="-28" dirty="0">
                <a:solidFill>
                  <a:srgbClr val="4C4D4F"/>
                </a:solidFill>
                <a:latin typeface="Cera Pro" panose="00000500000000000000" pitchFamily="50" charset="0"/>
                <a:cs typeface="Tahoma"/>
              </a:rPr>
              <a:t> </a:t>
            </a:r>
            <a:r>
              <a:rPr lang="en-GB" sz="1050" spc="28" dirty="0">
                <a:solidFill>
                  <a:srgbClr val="4C4D4F"/>
                </a:solidFill>
                <a:latin typeface="Cera Pro" panose="00000500000000000000" pitchFamily="50" charset="0"/>
                <a:cs typeface="Tahoma"/>
              </a:rPr>
              <a:t>challenged</a:t>
            </a:r>
            <a:r>
              <a:rPr lang="en-GB" sz="1050" spc="-28" dirty="0">
                <a:solidFill>
                  <a:srgbClr val="4C4D4F"/>
                </a:solidFill>
                <a:latin typeface="Cera Pro" panose="00000500000000000000" pitchFamily="50" charset="0"/>
                <a:cs typeface="Tahoma"/>
              </a:rPr>
              <a:t> </a:t>
            </a:r>
            <a:r>
              <a:rPr lang="en-GB" sz="1050" spc="38" dirty="0">
                <a:solidFill>
                  <a:srgbClr val="4C4D4F"/>
                </a:solidFill>
                <a:latin typeface="Cera Pro" panose="00000500000000000000" pitchFamily="50" charset="0"/>
                <a:cs typeface="Tahoma"/>
              </a:rPr>
              <a:t>to</a:t>
            </a:r>
            <a:r>
              <a:rPr lang="en-GB" sz="1050" spc="-28" dirty="0">
                <a:solidFill>
                  <a:srgbClr val="4C4D4F"/>
                </a:solidFill>
                <a:latin typeface="Cera Pro" panose="00000500000000000000" pitchFamily="50" charset="0"/>
                <a:cs typeface="Tahoma"/>
              </a:rPr>
              <a:t> </a:t>
            </a:r>
            <a:r>
              <a:rPr lang="en-GB" sz="1050" spc="19" dirty="0">
                <a:solidFill>
                  <a:srgbClr val="4C4D4F"/>
                </a:solidFill>
                <a:latin typeface="Cera Pro" panose="00000500000000000000" pitchFamily="50" charset="0"/>
                <a:cs typeface="Tahoma"/>
              </a:rPr>
              <a:t>represent</a:t>
            </a:r>
            <a:r>
              <a:rPr lang="en-GB" sz="1050" spc="-24"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the</a:t>
            </a:r>
            <a:r>
              <a:rPr lang="en-GB" sz="1050" spc="-28" dirty="0">
                <a:solidFill>
                  <a:srgbClr val="4C4D4F"/>
                </a:solidFill>
                <a:latin typeface="Cera Pro" panose="00000500000000000000" pitchFamily="50" charset="0"/>
                <a:cs typeface="Tahoma"/>
              </a:rPr>
              <a:t> </a:t>
            </a:r>
            <a:r>
              <a:rPr lang="en-GB" sz="1050" spc="24" dirty="0">
                <a:solidFill>
                  <a:srgbClr val="4C4D4F"/>
                </a:solidFill>
                <a:latin typeface="Cera Pro" panose="00000500000000000000" pitchFamily="50" charset="0"/>
                <a:cs typeface="Tahoma"/>
              </a:rPr>
              <a:t>data</a:t>
            </a:r>
            <a:r>
              <a:rPr lang="en-GB" sz="1050" spc="-28" dirty="0">
                <a:solidFill>
                  <a:srgbClr val="4C4D4F"/>
                </a:solidFill>
                <a:latin typeface="Cera Pro" panose="00000500000000000000" pitchFamily="50" charset="0"/>
                <a:cs typeface="Tahoma"/>
              </a:rPr>
              <a:t> </a:t>
            </a:r>
            <a:r>
              <a:rPr lang="en-GB" sz="1050" spc="9" dirty="0">
                <a:solidFill>
                  <a:srgbClr val="4C4D4F"/>
                </a:solidFill>
                <a:latin typeface="Cera Pro" panose="00000500000000000000" pitchFamily="50" charset="0"/>
                <a:cs typeface="Tahoma"/>
              </a:rPr>
              <a:t>in</a:t>
            </a:r>
            <a:r>
              <a:rPr lang="en-GB" sz="1050" spc="-28" dirty="0">
                <a:solidFill>
                  <a:srgbClr val="4C4D4F"/>
                </a:solidFill>
                <a:latin typeface="Cera Pro" panose="00000500000000000000" pitchFamily="50" charset="0"/>
                <a:cs typeface="Tahoma"/>
              </a:rPr>
              <a:t> </a:t>
            </a:r>
            <a:r>
              <a:rPr lang="en-GB" sz="1050" dirty="0">
                <a:solidFill>
                  <a:srgbClr val="4C4D4F"/>
                </a:solidFill>
                <a:latin typeface="Cera Pro" panose="00000500000000000000" pitchFamily="50" charset="0"/>
                <a:cs typeface="Tahoma"/>
              </a:rPr>
              <a:t>a</a:t>
            </a:r>
            <a:r>
              <a:rPr lang="en-GB" sz="1050" spc="-24" dirty="0">
                <a:solidFill>
                  <a:srgbClr val="4C4D4F"/>
                </a:solidFill>
                <a:latin typeface="Cera Pro" panose="00000500000000000000" pitchFamily="50" charset="0"/>
                <a:cs typeface="Tahoma"/>
              </a:rPr>
              <a:t> </a:t>
            </a:r>
            <a:r>
              <a:rPr lang="en-GB" sz="1050" spc="33" dirty="0">
                <a:solidFill>
                  <a:srgbClr val="4C4D4F"/>
                </a:solidFill>
                <a:latin typeface="Cera Pro" panose="00000500000000000000" pitchFamily="50" charset="0"/>
                <a:cs typeface="Tahoma"/>
              </a:rPr>
              <a:t>grid</a:t>
            </a:r>
            <a:r>
              <a:rPr lang="en-GB" sz="1050" spc="-28" dirty="0">
                <a:solidFill>
                  <a:srgbClr val="4C4D4F"/>
                </a:solidFill>
                <a:latin typeface="Cera Pro" panose="00000500000000000000" pitchFamily="50" charset="0"/>
                <a:cs typeface="Tahoma"/>
              </a:rPr>
              <a:t> </a:t>
            </a:r>
            <a:r>
              <a:rPr lang="en-GB" sz="1050" spc="9" dirty="0">
                <a:solidFill>
                  <a:srgbClr val="4C4D4F"/>
                </a:solidFill>
                <a:latin typeface="Cera Pro" panose="00000500000000000000" pitchFamily="50" charset="0"/>
                <a:cs typeface="Tahoma"/>
              </a:rPr>
              <a:t>form. They can also reflect on whether Kingdom Quest was fair.</a:t>
            </a:r>
          </a:p>
        </p:txBody>
      </p:sp>
      <p:sp>
        <p:nvSpPr>
          <p:cNvPr id="29" name="object 14">
            <a:extLst>
              <a:ext uri="{FF2B5EF4-FFF2-40B4-BE49-F238E27FC236}">
                <a16:creationId xmlns:a16="http://schemas.microsoft.com/office/drawing/2014/main" id="{1E480C35-7CB2-CCBE-4659-3B7E538C4821}"/>
              </a:ext>
            </a:extLst>
          </p:cNvPr>
          <p:cNvSpPr txBox="1"/>
          <p:nvPr/>
        </p:nvSpPr>
        <p:spPr>
          <a:xfrm>
            <a:off x="450275" y="1968048"/>
            <a:ext cx="4722394" cy="384373"/>
          </a:xfrm>
          <a:prstGeom prst="rect">
            <a:avLst/>
          </a:prstGeom>
          <a:solidFill>
            <a:srgbClr val="FFFFFF"/>
          </a:solidFill>
        </p:spPr>
        <p:txBody>
          <a:bodyPr vert="horz" wrap="square" lIns="0" tIns="75856" rIns="0" bIns="0" rtlCol="0">
            <a:spAutoFit/>
          </a:bodyPr>
          <a:lstStyle/>
          <a:p>
            <a:pPr marL="81230">
              <a:spcBef>
                <a:spcPts val="597"/>
              </a:spcBef>
            </a:pPr>
            <a:r>
              <a:rPr lang="en-US" sz="2000" b="1" spc="-24" dirty="0">
                <a:solidFill>
                  <a:srgbClr val="00A44F"/>
                </a:solidFill>
                <a:latin typeface="Cera Pro" panose="00000500000000000000" pitchFamily="50" charset="0"/>
                <a:cs typeface="Tahoma"/>
              </a:rPr>
              <a:t>NGSS-Aligned Learning Objectives</a:t>
            </a:r>
            <a:endParaRPr sz="2000" dirty="0">
              <a:latin typeface="Cera Pro" panose="00000500000000000000" pitchFamily="50" charset="0"/>
              <a:cs typeface="Tahoma"/>
            </a:endParaRPr>
          </a:p>
        </p:txBody>
      </p:sp>
      <p:sp>
        <p:nvSpPr>
          <p:cNvPr id="30" name="object 8">
            <a:extLst>
              <a:ext uri="{FF2B5EF4-FFF2-40B4-BE49-F238E27FC236}">
                <a16:creationId xmlns:a16="http://schemas.microsoft.com/office/drawing/2014/main" id="{0ACCF47D-F19E-DE83-AFFA-49054398D54D}"/>
              </a:ext>
            </a:extLst>
          </p:cNvPr>
          <p:cNvSpPr/>
          <p:nvPr/>
        </p:nvSpPr>
        <p:spPr>
          <a:xfrm>
            <a:off x="499466" y="2389602"/>
            <a:ext cx="6473202" cy="2435695"/>
          </a:xfrm>
          <a:custGeom>
            <a:avLst/>
            <a:gdLst/>
            <a:ahLst/>
            <a:cxnLst/>
            <a:rect l="l" t="t" r="r" b="b"/>
            <a:pathLst>
              <a:path w="6180455" h="1312545">
                <a:moveTo>
                  <a:pt x="6108001" y="0"/>
                </a:moveTo>
                <a:lnTo>
                  <a:pt x="71996" y="0"/>
                </a:lnTo>
                <a:lnTo>
                  <a:pt x="43971" y="5657"/>
                </a:lnTo>
                <a:lnTo>
                  <a:pt x="21086" y="21086"/>
                </a:lnTo>
                <a:lnTo>
                  <a:pt x="5657" y="43971"/>
                </a:lnTo>
                <a:lnTo>
                  <a:pt x="0" y="71996"/>
                </a:lnTo>
                <a:lnTo>
                  <a:pt x="0" y="1240155"/>
                </a:lnTo>
                <a:lnTo>
                  <a:pt x="5657" y="1268179"/>
                </a:lnTo>
                <a:lnTo>
                  <a:pt x="21086" y="1291064"/>
                </a:lnTo>
                <a:lnTo>
                  <a:pt x="43971" y="1306493"/>
                </a:lnTo>
                <a:lnTo>
                  <a:pt x="71996" y="1312151"/>
                </a:lnTo>
                <a:lnTo>
                  <a:pt x="6108001" y="1312151"/>
                </a:lnTo>
                <a:lnTo>
                  <a:pt x="6136026" y="1306493"/>
                </a:lnTo>
                <a:lnTo>
                  <a:pt x="6158911" y="1291064"/>
                </a:lnTo>
                <a:lnTo>
                  <a:pt x="6174340" y="1268179"/>
                </a:lnTo>
                <a:lnTo>
                  <a:pt x="6179997" y="1240155"/>
                </a:lnTo>
                <a:lnTo>
                  <a:pt x="6179997" y="71996"/>
                </a:lnTo>
                <a:lnTo>
                  <a:pt x="6174340" y="43971"/>
                </a:lnTo>
                <a:lnTo>
                  <a:pt x="6158911" y="21086"/>
                </a:lnTo>
                <a:lnTo>
                  <a:pt x="6136026" y="5657"/>
                </a:lnTo>
                <a:lnTo>
                  <a:pt x="6108001" y="0"/>
                </a:lnTo>
                <a:close/>
              </a:path>
            </a:pathLst>
          </a:custGeom>
          <a:solidFill>
            <a:srgbClr val="F1F4FA"/>
          </a:solidFill>
        </p:spPr>
        <p:txBody>
          <a:bodyPr wrap="square" lIns="0" tIns="0" rIns="0" bIns="0" rtlCol="0"/>
          <a:lstStyle/>
          <a:p>
            <a:endParaRPr sz="1693"/>
          </a:p>
        </p:txBody>
      </p:sp>
      <p:sp>
        <p:nvSpPr>
          <p:cNvPr id="31" name="object 11">
            <a:extLst>
              <a:ext uri="{FF2B5EF4-FFF2-40B4-BE49-F238E27FC236}">
                <a16:creationId xmlns:a16="http://schemas.microsoft.com/office/drawing/2014/main" id="{5263C613-7AF9-8EEF-5178-C59BBC724AE3}"/>
              </a:ext>
            </a:extLst>
          </p:cNvPr>
          <p:cNvSpPr txBox="1"/>
          <p:nvPr/>
        </p:nvSpPr>
        <p:spPr>
          <a:xfrm>
            <a:off x="615108" y="2479485"/>
            <a:ext cx="6160777" cy="2242032"/>
          </a:xfrm>
          <a:prstGeom prst="rect">
            <a:avLst/>
          </a:prstGeom>
        </p:spPr>
        <p:txBody>
          <a:bodyPr vert="horz" wrap="square" lIns="0" tIns="11946" rIns="0" bIns="0" rtlCol="0">
            <a:spAutoFit/>
          </a:bodyPr>
          <a:lstStyle/>
          <a:p>
            <a:pPr marL="183396" marR="4778" indent="-171450">
              <a:lnSpc>
                <a:spcPct val="125000"/>
              </a:lnSpc>
              <a:spcBef>
                <a:spcPts val="94"/>
              </a:spcBef>
              <a:buFont typeface="Arial" panose="020B0604020202020204" pitchFamily="34" charset="0"/>
              <a:buChar char="•"/>
            </a:pPr>
            <a:r>
              <a:rPr lang="en-GB" sz="1050" b="1" spc="14" dirty="0">
                <a:solidFill>
                  <a:srgbClr val="4C4D4F"/>
                </a:solidFill>
                <a:latin typeface="Cera Pro" panose="00000500000000000000" pitchFamily="50" charset="0"/>
                <a:cs typeface="Tahoma"/>
              </a:rPr>
              <a:t>Engineering Design 3-5-ETS1-3: </a:t>
            </a:r>
            <a:r>
              <a:rPr lang="en-GB" sz="1050" spc="14" dirty="0">
                <a:solidFill>
                  <a:srgbClr val="4C4D4F"/>
                </a:solidFill>
                <a:latin typeface="Cera Pro" panose="00000500000000000000" pitchFamily="50" charset="0"/>
                <a:cs typeface="Tahoma"/>
              </a:rPr>
              <a:t>Students plan and carry out fair tests in which variables are controlled and failure points are considered. They’ll change one variable at a time (seat position, row, side) and compare results, then discuss whether the ride/game is fair. </a:t>
            </a:r>
            <a:r>
              <a:rPr lang="en-GB" sz="1050" b="1" spc="14" dirty="0">
                <a:solidFill>
                  <a:srgbClr val="4C4D4F"/>
                </a:solidFill>
                <a:latin typeface="Cera Pro" panose="00000500000000000000" pitchFamily="50" charset="0"/>
                <a:cs typeface="Tahoma"/>
              </a:rPr>
              <a:t>5-ESS1-2: </a:t>
            </a:r>
            <a:r>
              <a:rPr lang="en-GB" sz="1050" spc="14" dirty="0">
                <a:solidFill>
                  <a:srgbClr val="4C4D4F"/>
                </a:solidFill>
                <a:latin typeface="Cera Pro" panose="00000500000000000000" pitchFamily="50" charset="0"/>
                <a:cs typeface="Tahoma"/>
              </a:rPr>
              <a:t>Data representation and pattern identification.</a:t>
            </a:r>
          </a:p>
          <a:p>
            <a:pPr marL="183396" marR="4778" indent="-171450">
              <a:lnSpc>
                <a:spcPct val="125000"/>
              </a:lnSpc>
              <a:spcBef>
                <a:spcPts val="94"/>
              </a:spcBef>
              <a:buFont typeface="Arial" panose="020B0604020202020204" pitchFamily="34" charset="0"/>
              <a:buChar char="•"/>
            </a:pPr>
            <a:r>
              <a:rPr lang="en-GB" sz="1050" b="1" spc="14" dirty="0">
                <a:solidFill>
                  <a:srgbClr val="4C4D4F"/>
                </a:solidFill>
                <a:latin typeface="Cera Pro" panose="00000500000000000000" pitchFamily="50" charset="0"/>
                <a:cs typeface="Tahoma"/>
              </a:rPr>
              <a:t>4-PS3-4: </a:t>
            </a:r>
            <a:r>
              <a:rPr lang="en-GB" sz="1050" spc="14" dirty="0">
                <a:solidFill>
                  <a:srgbClr val="4C4D4F"/>
                </a:solidFill>
                <a:latin typeface="Cera Pro" panose="00000500000000000000" pitchFamily="50" charset="0"/>
                <a:cs typeface="Tahoma"/>
              </a:rPr>
              <a:t>Students apply scientific ideas to design, test, and refine a device that converts energy from one form to another. Students are testing how positioning affects results.</a:t>
            </a:r>
          </a:p>
          <a:p>
            <a:pPr marL="183396" marR="4778" indent="-171450">
              <a:lnSpc>
                <a:spcPct val="125000"/>
              </a:lnSpc>
              <a:spcBef>
                <a:spcPts val="94"/>
              </a:spcBef>
              <a:buFont typeface="Arial" panose="020B0604020202020204" pitchFamily="34" charset="0"/>
              <a:buChar char="•"/>
            </a:pPr>
            <a:r>
              <a:rPr lang="en-GB" sz="1050" b="1" spc="14" dirty="0">
                <a:solidFill>
                  <a:srgbClr val="4C4D4F"/>
                </a:solidFill>
                <a:latin typeface="Cera Pro" panose="00000500000000000000" pitchFamily="50" charset="0"/>
                <a:cs typeface="Tahoma"/>
              </a:rPr>
              <a:t>Science &amp; Engineering Practices (SEPs): </a:t>
            </a:r>
            <a:r>
              <a:rPr lang="en-GB" sz="1050" b="1" spc="14" dirty="0" err="1">
                <a:solidFill>
                  <a:srgbClr val="4C4D4F"/>
                </a:solidFill>
                <a:latin typeface="Cera Pro" panose="00000500000000000000" pitchFamily="50" charset="0"/>
                <a:cs typeface="Tahoma"/>
              </a:rPr>
              <a:t>Analyzing</a:t>
            </a:r>
            <a:r>
              <a:rPr lang="en-GB" sz="1050" b="1" spc="14" dirty="0">
                <a:solidFill>
                  <a:srgbClr val="4C4D4F"/>
                </a:solidFill>
                <a:latin typeface="Cera Pro" panose="00000500000000000000" pitchFamily="50" charset="0"/>
                <a:cs typeface="Tahoma"/>
              </a:rPr>
              <a:t> and Interpreting Data: </a:t>
            </a:r>
            <a:r>
              <a:rPr lang="en-GB" sz="1050" spc="14" dirty="0">
                <a:solidFill>
                  <a:srgbClr val="4C4D4F"/>
                </a:solidFill>
                <a:latin typeface="Cera Pro" panose="00000500000000000000" pitchFamily="50" charset="0"/>
                <a:cs typeface="Tahoma"/>
              </a:rPr>
              <a:t>Students record scores, organize them in grids/tables, and look for trends or outliers. </a:t>
            </a:r>
            <a:r>
              <a:rPr lang="en-GB" sz="1050" b="1" spc="14" dirty="0">
                <a:solidFill>
                  <a:srgbClr val="4C4D4F"/>
                </a:solidFill>
                <a:latin typeface="Cera Pro" panose="00000500000000000000" pitchFamily="50" charset="0"/>
                <a:cs typeface="Tahoma"/>
              </a:rPr>
              <a:t>Using Mathematics and Computational Thinking: </a:t>
            </a:r>
            <a:r>
              <a:rPr lang="en-GB" sz="1050" spc="14" dirty="0">
                <a:solidFill>
                  <a:srgbClr val="4C4D4F"/>
                </a:solidFill>
                <a:latin typeface="Cera Pro" panose="00000500000000000000" pitchFamily="50" charset="0"/>
                <a:cs typeface="Tahoma"/>
              </a:rPr>
              <a:t>Tallying, averaging, comparing, and graphing scores to represent patterns. </a:t>
            </a:r>
            <a:r>
              <a:rPr lang="en-GB" sz="1050" b="1" spc="14" dirty="0">
                <a:solidFill>
                  <a:srgbClr val="4C4D4F"/>
                </a:solidFill>
                <a:latin typeface="Cera Pro" panose="00000500000000000000" pitchFamily="50" charset="0"/>
                <a:cs typeface="Tahoma"/>
              </a:rPr>
              <a:t>Engaging in Argument from Evidence: </a:t>
            </a:r>
            <a:r>
              <a:rPr lang="en-GB" sz="1050" spc="14" dirty="0">
                <a:solidFill>
                  <a:srgbClr val="4C4D4F"/>
                </a:solidFill>
                <a:latin typeface="Cera Pro" panose="00000500000000000000" pitchFamily="50" charset="0"/>
                <a:cs typeface="Tahoma"/>
              </a:rPr>
              <a:t>Reflecting on whether the ride/game is fair based on collected data.</a:t>
            </a:r>
          </a:p>
        </p:txBody>
      </p:sp>
      <p:sp>
        <p:nvSpPr>
          <p:cNvPr id="34" name="TextBox 33">
            <a:extLst>
              <a:ext uri="{FF2B5EF4-FFF2-40B4-BE49-F238E27FC236}">
                <a16:creationId xmlns:a16="http://schemas.microsoft.com/office/drawing/2014/main" id="{C9D3B80A-3DAC-C774-3D9B-234CDB64E052}"/>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Activity: Page 1 of 1 </a:t>
            </a:r>
            <a:endParaRPr lang="en-US" sz="1050" dirty="0"/>
          </a:p>
        </p:txBody>
      </p:sp>
      <p:sp>
        <p:nvSpPr>
          <p:cNvPr id="10" name="object 13">
            <a:extLst>
              <a:ext uri="{FF2B5EF4-FFF2-40B4-BE49-F238E27FC236}">
                <a16:creationId xmlns:a16="http://schemas.microsoft.com/office/drawing/2014/main" id="{D63189E6-2332-5C0C-5C90-391B6FCEAD47}"/>
              </a:ext>
            </a:extLst>
          </p:cNvPr>
          <p:cNvSpPr/>
          <p:nvPr/>
        </p:nvSpPr>
        <p:spPr>
          <a:xfrm>
            <a:off x="0" y="0"/>
            <a:ext cx="7772400" cy="1877069"/>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00A2DA"/>
          </a:solidFill>
        </p:spPr>
        <p:txBody>
          <a:bodyPr wrap="square" lIns="0" tIns="0" rIns="0" bIns="0" rtlCol="0"/>
          <a:lstStyle/>
          <a:p>
            <a:endParaRPr sz="1693"/>
          </a:p>
        </p:txBody>
      </p:sp>
      <p:sp>
        <p:nvSpPr>
          <p:cNvPr id="11" name="object 6">
            <a:extLst>
              <a:ext uri="{FF2B5EF4-FFF2-40B4-BE49-F238E27FC236}">
                <a16:creationId xmlns:a16="http://schemas.microsoft.com/office/drawing/2014/main" id="{2329F111-FBB6-A241-B096-269FE949F086}"/>
              </a:ext>
            </a:extLst>
          </p:cNvPr>
          <p:cNvSpPr txBox="1"/>
          <p:nvPr/>
        </p:nvSpPr>
        <p:spPr>
          <a:xfrm>
            <a:off x="499466" y="1240745"/>
            <a:ext cx="4894467" cy="500025"/>
          </a:xfrm>
          <a:prstGeom prst="rect">
            <a:avLst/>
          </a:prstGeom>
        </p:spPr>
        <p:txBody>
          <a:bodyPr vert="horz" wrap="square" lIns="0" tIns="4778" rIns="0" bIns="0" rtlCol="0">
            <a:spAutoFit/>
          </a:bodyPr>
          <a:lstStyle/>
          <a:p>
            <a:pPr marL="11946" marR="4778">
              <a:lnSpc>
                <a:spcPct val="104200"/>
              </a:lnSpc>
              <a:spcBef>
                <a:spcPts val="38"/>
              </a:spcBef>
            </a:pPr>
            <a:r>
              <a:rPr sz="1050" spc="-24" dirty="0">
                <a:solidFill>
                  <a:schemeClr val="bg1"/>
                </a:solidFill>
                <a:latin typeface="Cera Pro" panose="00000500000000000000" pitchFamily="50" charset="0"/>
                <a:cs typeface="Tahoma"/>
              </a:rPr>
              <a:t>Kingdom</a:t>
            </a:r>
            <a:r>
              <a:rPr sz="1050" spc="-19" dirty="0">
                <a:solidFill>
                  <a:schemeClr val="bg1"/>
                </a:solidFill>
                <a:latin typeface="Cera Pro" panose="00000500000000000000" pitchFamily="50" charset="0"/>
                <a:cs typeface="Tahoma"/>
              </a:rPr>
              <a:t> </a:t>
            </a:r>
            <a:r>
              <a:rPr sz="1050" spc="-24" dirty="0">
                <a:solidFill>
                  <a:schemeClr val="bg1"/>
                </a:solidFill>
                <a:latin typeface="Cera Pro" panose="00000500000000000000" pitchFamily="50" charset="0"/>
                <a:cs typeface="Tahoma"/>
              </a:rPr>
              <a:t>Quest</a:t>
            </a:r>
            <a:r>
              <a:rPr sz="1050" spc="-19" dirty="0">
                <a:solidFill>
                  <a:schemeClr val="bg1"/>
                </a:solidFill>
                <a:latin typeface="Cera Pro" panose="00000500000000000000" pitchFamily="50" charset="0"/>
                <a:cs typeface="Tahoma"/>
              </a:rPr>
              <a:t> </a:t>
            </a:r>
            <a:r>
              <a:rPr sz="1050" spc="-47" dirty="0">
                <a:solidFill>
                  <a:schemeClr val="bg1"/>
                </a:solidFill>
                <a:latin typeface="Cera Pro" panose="00000500000000000000" pitchFamily="50" charset="0"/>
                <a:cs typeface="Tahoma"/>
              </a:rPr>
              <a:t>is</a:t>
            </a:r>
            <a:r>
              <a:rPr sz="1050" spc="-14" dirty="0">
                <a:solidFill>
                  <a:schemeClr val="bg1"/>
                </a:solidFill>
                <a:latin typeface="Cera Pro" panose="00000500000000000000" pitchFamily="50" charset="0"/>
                <a:cs typeface="Tahoma"/>
              </a:rPr>
              <a:t> </a:t>
            </a:r>
            <a:r>
              <a:rPr sz="1050" spc="-52" dirty="0">
                <a:solidFill>
                  <a:schemeClr val="bg1"/>
                </a:solidFill>
                <a:latin typeface="Cera Pro" panose="00000500000000000000" pitchFamily="50" charset="0"/>
                <a:cs typeface="Tahoma"/>
              </a:rPr>
              <a:t>a</a:t>
            </a:r>
            <a:r>
              <a:rPr sz="1050" spc="-19" dirty="0">
                <a:solidFill>
                  <a:schemeClr val="bg1"/>
                </a:solidFill>
                <a:latin typeface="Cera Pro" panose="00000500000000000000" pitchFamily="50" charset="0"/>
                <a:cs typeface="Tahoma"/>
              </a:rPr>
              <a:t> </a:t>
            </a:r>
            <a:r>
              <a:rPr sz="1050" spc="-24" dirty="0">
                <a:solidFill>
                  <a:schemeClr val="bg1"/>
                </a:solidFill>
                <a:latin typeface="Cera Pro" panose="00000500000000000000" pitchFamily="50" charset="0"/>
                <a:cs typeface="Tahoma"/>
              </a:rPr>
              <a:t>ride</a:t>
            </a:r>
            <a:r>
              <a:rPr sz="1050" spc="-19" dirty="0">
                <a:solidFill>
                  <a:schemeClr val="bg1"/>
                </a:solidFill>
                <a:latin typeface="Cera Pro" panose="00000500000000000000" pitchFamily="50" charset="0"/>
                <a:cs typeface="Tahoma"/>
              </a:rPr>
              <a:t> </a:t>
            </a:r>
            <a:r>
              <a:rPr sz="1050" spc="-38" dirty="0">
                <a:solidFill>
                  <a:schemeClr val="bg1"/>
                </a:solidFill>
                <a:latin typeface="Cera Pro" panose="00000500000000000000" pitchFamily="50" charset="0"/>
                <a:cs typeface="Tahoma"/>
              </a:rPr>
              <a:t>in</a:t>
            </a:r>
            <a:r>
              <a:rPr sz="1050" spc="-52" dirty="0">
                <a:solidFill>
                  <a:schemeClr val="bg1"/>
                </a:solidFill>
                <a:latin typeface="Cera Pro" panose="00000500000000000000" pitchFamily="50" charset="0"/>
                <a:cs typeface="Tahoma"/>
              </a:rPr>
              <a:t> </a:t>
            </a:r>
            <a:r>
              <a:rPr sz="1050" spc="-28" dirty="0">
                <a:solidFill>
                  <a:schemeClr val="bg1"/>
                </a:solidFill>
                <a:latin typeface="Cera Pro" panose="00000500000000000000" pitchFamily="50" charset="0"/>
                <a:cs typeface="Tahoma"/>
              </a:rPr>
              <a:t>which</a:t>
            </a:r>
            <a:r>
              <a:rPr sz="1050" spc="-14" dirty="0">
                <a:solidFill>
                  <a:schemeClr val="bg1"/>
                </a:solidFill>
                <a:latin typeface="Cera Pro" panose="00000500000000000000" pitchFamily="50" charset="0"/>
                <a:cs typeface="Tahoma"/>
              </a:rPr>
              <a:t> </a:t>
            </a:r>
            <a:r>
              <a:rPr lang="en-US" sz="1050" spc="-28" dirty="0">
                <a:solidFill>
                  <a:schemeClr val="bg1"/>
                </a:solidFill>
                <a:latin typeface="Cera Pro" panose="00000500000000000000" pitchFamily="50" charset="0"/>
                <a:cs typeface="Tahoma"/>
              </a:rPr>
              <a:t>riders </a:t>
            </a:r>
            <a:r>
              <a:rPr sz="1050" spc="-315" dirty="0">
                <a:solidFill>
                  <a:schemeClr val="bg1"/>
                </a:solidFill>
                <a:latin typeface="Cera Pro" panose="00000500000000000000" pitchFamily="50" charset="0"/>
                <a:cs typeface="Tahoma"/>
              </a:rPr>
              <a:t> </a:t>
            </a:r>
            <a:r>
              <a:rPr sz="1050" spc="-24" dirty="0">
                <a:solidFill>
                  <a:schemeClr val="bg1"/>
                </a:solidFill>
                <a:latin typeface="Cera Pro" panose="00000500000000000000" pitchFamily="50" charset="0"/>
                <a:cs typeface="Tahoma"/>
              </a:rPr>
              <a:t>board </a:t>
            </a:r>
            <a:r>
              <a:rPr sz="1050" spc="-28" dirty="0">
                <a:solidFill>
                  <a:schemeClr val="bg1"/>
                </a:solidFill>
                <a:latin typeface="Cera Pro" panose="00000500000000000000" pitchFamily="50" charset="0"/>
                <a:cs typeface="Tahoma"/>
              </a:rPr>
              <a:t>carriages</a:t>
            </a:r>
            <a:r>
              <a:rPr sz="1050" spc="-24" dirty="0">
                <a:solidFill>
                  <a:schemeClr val="bg1"/>
                </a:solidFill>
                <a:latin typeface="Cera Pro" panose="00000500000000000000" pitchFamily="50" charset="0"/>
                <a:cs typeface="Tahoma"/>
              </a:rPr>
              <a:t> </a:t>
            </a:r>
            <a:r>
              <a:rPr sz="1050" spc="-38" dirty="0">
                <a:solidFill>
                  <a:schemeClr val="bg1"/>
                </a:solidFill>
                <a:latin typeface="Cera Pro" panose="00000500000000000000" pitchFamily="50" charset="0"/>
                <a:cs typeface="Tahoma"/>
              </a:rPr>
              <a:t>and</a:t>
            </a:r>
            <a:r>
              <a:rPr sz="1050" spc="-24" dirty="0">
                <a:solidFill>
                  <a:schemeClr val="bg1"/>
                </a:solidFill>
                <a:latin typeface="Cera Pro" panose="00000500000000000000" pitchFamily="50" charset="0"/>
                <a:cs typeface="Tahoma"/>
              </a:rPr>
              <a:t> </a:t>
            </a:r>
            <a:r>
              <a:rPr sz="1050" spc="-42" dirty="0">
                <a:solidFill>
                  <a:schemeClr val="bg1"/>
                </a:solidFill>
                <a:latin typeface="Cera Pro" panose="00000500000000000000" pitchFamily="50" charset="0"/>
                <a:cs typeface="Tahoma"/>
              </a:rPr>
              <a:t>are</a:t>
            </a:r>
            <a:r>
              <a:rPr sz="1050" spc="-19" dirty="0">
                <a:solidFill>
                  <a:schemeClr val="bg1"/>
                </a:solidFill>
                <a:latin typeface="Cera Pro" panose="00000500000000000000" pitchFamily="50" charset="0"/>
                <a:cs typeface="Tahoma"/>
              </a:rPr>
              <a:t> </a:t>
            </a:r>
            <a:r>
              <a:rPr sz="1050" spc="-24" dirty="0">
                <a:solidFill>
                  <a:schemeClr val="bg1"/>
                </a:solidFill>
                <a:latin typeface="Cera Pro" panose="00000500000000000000" pitchFamily="50" charset="0"/>
                <a:cs typeface="Tahoma"/>
              </a:rPr>
              <a:t>transported </a:t>
            </a:r>
            <a:r>
              <a:rPr sz="1050" spc="-28" dirty="0">
                <a:solidFill>
                  <a:schemeClr val="bg1"/>
                </a:solidFill>
                <a:latin typeface="Cera Pro" panose="00000500000000000000" pitchFamily="50" charset="0"/>
                <a:cs typeface="Tahoma"/>
              </a:rPr>
              <a:t>through</a:t>
            </a:r>
            <a:r>
              <a:rPr sz="1050" spc="-24" dirty="0">
                <a:solidFill>
                  <a:schemeClr val="bg1"/>
                </a:solidFill>
                <a:latin typeface="Cera Pro" panose="00000500000000000000" pitchFamily="50" charset="0"/>
                <a:cs typeface="Tahoma"/>
              </a:rPr>
              <a:t> </a:t>
            </a:r>
            <a:r>
              <a:rPr sz="1050" spc="-52" dirty="0">
                <a:solidFill>
                  <a:schemeClr val="bg1"/>
                </a:solidFill>
                <a:latin typeface="Cera Pro" panose="00000500000000000000" pitchFamily="50" charset="0"/>
                <a:cs typeface="Tahoma"/>
              </a:rPr>
              <a:t>a</a:t>
            </a:r>
            <a:r>
              <a:rPr sz="1050" spc="-19" dirty="0">
                <a:solidFill>
                  <a:schemeClr val="bg1"/>
                </a:solidFill>
                <a:latin typeface="Cera Pro" panose="00000500000000000000" pitchFamily="50" charset="0"/>
                <a:cs typeface="Tahoma"/>
              </a:rPr>
              <a:t> </a:t>
            </a:r>
            <a:r>
              <a:rPr sz="1050" spc="-42" dirty="0">
                <a:solidFill>
                  <a:schemeClr val="bg1"/>
                </a:solidFill>
                <a:latin typeface="Cera Pro" panose="00000500000000000000" pitchFamily="50" charset="0"/>
                <a:cs typeface="Tahoma"/>
              </a:rPr>
              <a:t>series</a:t>
            </a:r>
            <a:r>
              <a:rPr lang="en-US" sz="1050" dirty="0">
                <a:solidFill>
                  <a:schemeClr val="bg1"/>
                </a:solidFill>
                <a:latin typeface="Cera Pro" panose="00000500000000000000" pitchFamily="50" charset="0"/>
                <a:cs typeface="Tahoma"/>
              </a:rPr>
              <a:t> </a:t>
            </a:r>
            <a:r>
              <a:rPr sz="1050" spc="-14" dirty="0">
                <a:solidFill>
                  <a:schemeClr val="bg1"/>
                </a:solidFill>
                <a:latin typeface="Cera Pro" panose="00000500000000000000" pitchFamily="50" charset="0"/>
                <a:cs typeface="Tahoma"/>
              </a:rPr>
              <a:t>of </a:t>
            </a:r>
            <a:r>
              <a:rPr sz="1050" spc="-19" dirty="0">
                <a:solidFill>
                  <a:schemeClr val="bg1"/>
                </a:solidFill>
                <a:latin typeface="Cera Pro" panose="00000500000000000000" pitchFamily="50" charset="0"/>
                <a:cs typeface="Tahoma"/>
              </a:rPr>
              <a:t>interactive </a:t>
            </a:r>
            <a:r>
              <a:rPr sz="1050" spc="-38" dirty="0">
                <a:solidFill>
                  <a:schemeClr val="bg1"/>
                </a:solidFill>
                <a:latin typeface="Cera Pro" panose="00000500000000000000" pitchFamily="50" charset="0"/>
                <a:cs typeface="Tahoma"/>
              </a:rPr>
              <a:t>screens. </a:t>
            </a:r>
            <a:r>
              <a:rPr sz="1050" spc="-28" dirty="0">
                <a:solidFill>
                  <a:schemeClr val="bg1"/>
                </a:solidFill>
                <a:latin typeface="Cera Pro" panose="00000500000000000000" pitchFamily="50" charset="0"/>
                <a:cs typeface="Tahoma"/>
              </a:rPr>
              <a:t>Each </a:t>
            </a:r>
            <a:r>
              <a:rPr sz="1050" spc="-33" dirty="0">
                <a:solidFill>
                  <a:schemeClr val="bg1"/>
                </a:solidFill>
                <a:latin typeface="Cera Pro" panose="00000500000000000000" pitchFamily="50" charset="0"/>
                <a:cs typeface="Tahoma"/>
              </a:rPr>
              <a:t>person </a:t>
            </a:r>
            <a:r>
              <a:rPr sz="1050" spc="-38" dirty="0">
                <a:solidFill>
                  <a:schemeClr val="bg1"/>
                </a:solidFill>
                <a:latin typeface="Cera Pro" panose="00000500000000000000" pitchFamily="50" charset="0"/>
                <a:cs typeface="Tahoma"/>
              </a:rPr>
              <a:t>in </a:t>
            </a:r>
            <a:r>
              <a:rPr sz="1050" spc="-19" dirty="0">
                <a:solidFill>
                  <a:schemeClr val="bg1"/>
                </a:solidFill>
                <a:latin typeface="Cera Pro" panose="00000500000000000000" pitchFamily="50" charset="0"/>
                <a:cs typeface="Tahoma"/>
              </a:rPr>
              <a:t>the </a:t>
            </a:r>
            <a:r>
              <a:rPr sz="1050" spc="-24" dirty="0">
                <a:solidFill>
                  <a:schemeClr val="bg1"/>
                </a:solidFill>
                <a:latin typeface="Cera Pro" panose="00000500000000000000" pitchFamily="50" charset="0"/>
                <a:cs typeface="Tahoma"/>
              </a:rPr>
              <a:t>carriage </a:t>
            </a:r>
            <a:r>
              <a:rPr sz="1050" spc="-47" dirty="0">
                <a:solidFill>
                  <a:schemeClr val="bg1"/>
                </a:solidFill>
                <a:latin typeface="Cera Pro" panose="00000500000000000000" pitchFamily="50" charset="0"/>
                <a:cs typeface="Tahoma"/>
              </a:rPr>
              <a:t>is </a:t>
            </a:r>
            <a:r>
              <a:rPr sz="1050" spc="-320" dirty="0">
                <a:solidFill>
                  <a:schemeClr val="bg1"/>
                </a:solidFill>
                <a:latin typeface="Cera Pro" panose="00000500000000000000" pitchFamily="50" charset="0"/>
                <a:cs typeface="Tahoma"/>
              </a:rPr>
              <a:t> </a:t>
            </a:r>
            <a:r>
              <a:rPr sz="1050" spc="-19" dirty="0">
                <a:solidFill>
                  <a:schemeClr val="bg1"/>
                </a:solidFill>
                <a:latin typeface="Cera Pro" panose="00000500000000000000" pitchFamily="50" charset="0"/>
                <a:cs typeface="Tahoma"/>
              </a:rPr>
              <a:t>provided</a:t>
            </a:r>
            <a:r>
              <a:rPr sz="1050" spc="-56" dirty="0">
                <a:solidFill>
                  <a:schemeClr val="bg1"/>
                </a:solidFill>
                <a:latin typeface="Cera Pro" panose="00000500000000000000" pitchFamily="50" charset="0"/>
                <a:cs typeface="Tahoma"/>
              </a:rPr>
              <a:t> </a:t>
            </a:r>
            <a:r>
              <a:rPr sz="1050" spc="-19" dirty="0">
                <a:solidFill>
                  <a:schemeClr val="bg1"/>
                </a:solidFill>
                <a:latin typeface="Cera Pro" panose="00000500000000000000" pitchFamily="50" charset="0"/>
                <a:cs typeface="Tahoma"/>
              </a:rPr>
              <a:t>with </a:t>
            </a:r>
            <a:r>
              <a:rPr sz="1050" spc="-52" dirty="0">
                <a:solidFill>
                  <a:schemeClr val="bg1"/>
                </a:solidFill>
                <a:latin typeface="Cera Pro" panose="00000500000000000000" pitchFamily="50" charset="0"/>
                <a:cs typeface="Tahoma"/>
              </a:rPr>
              <a:t>a</a:t>
            </a:r>
            <a:r>
              <a:rPr sz="1050" spc="-24" dirty="0">
                <a:solidFill>
                  <a:schemeClr val="bg1"/>
                </a:solidFill>
                <a:latin typeface="Cera Pro" panose="00000500000000000000" pitchFamily="50" charset="0"/>
                <a:cs typeface="Tahoma"/>
              </a:rPr>
              <a:t> “blunderbuss”</a:t>
            </a:r>
            <a:r>
              <a:rPr lang="en-US" sz="1050" spc="-24" dirty="0">
                <a:solidFill>
                  <a:schemeClr val="bg1"/>
                </a:solidFill>
                <a:latin typeface="Cera Pro" panose="00000500000000000000" pitchFamily="50" charset="0"/>
                <a:cs typeface="Tahoma"/>
              </a:rPr>
              <a:t> and compete to save the princess and get the highest score!</a:t>
            </a:r>
            <a:endParaRPr sz="1050" dirty="0">
              <a:solidFill>
                <a:schemeClr val="bg1"/>
              </a:solidFill>
              <a:latin typeface="Cera Pro" panose="00000500000000000000" pitchFamily="50" charset="0"/>
              <a:cs typeface="Tahoma"/>
            </a:endParaRPr>
          </a:p>
        </p:txBody>
      </p:sp>
      <p:grpSp>
        <p:nvGrpSpPr>
          <p:cNvPr id="12" name="object 17">
            <a:extLst>
              <a:ext uri="{FF2B5EF4-FFF2-40B4-BE49-F238E27FC236}">
                <a16:creationId xmlns:a16="http://schemas.microsoft.com/office/drawing/2014/main" id="{DD141A94-7378-F514-23DE-F080AC5331FA}"/>
              </a:ext>
            </a:extLst>
          </p:cNvPr>
          <p:cNvGrpSpPr/>
          <p:nvPr/>
        </p:nvGrpSpPr>
        <p:grpSpPr>
          <a:xfrm>
            <a:off x="5523527" y="212405"/>
            <a:ext cx="1923141" cy="1490692"/>
            <a:chOff x="4733999" y="1536356"/>
            <a:chExt cx="2526665" cy="2061845"/>
          </a:xfrm>
        </p:grpSpPr>
        <p:sp>
          <p:nvSpPr>
            <p:cNvPr id="19" name="object 18">
              <a:extLst>
                <a:ext uri="{FF2B5EF4-FFF2-40B4-BE49-F238E27FC236}">
                  <a16:creationId xmlns:a16="http://schemas.microsoft.com/office/drawing/2014/main" id="{302BFEFF-57A4-8F40-7ADD-5CCA07935F35}"/>
                </a:ext>
              </a:extLst>
            </p:cNvPr>
            <p:cNvSpPr/>
            <p:nvPr/>
          </p:nvSpPr>
          <p:spPr>
            <a:xfrm>
              <a:off x="4733999" y="1536356"/>
              <a:ext cx="2526665" cy="2061845"/>
            </a:xfrm>
            <a:custGeom>
              <a:avLst/>
              <a:gdLst/>
              <a:ahLst/>
              <a:cxnLst/>
              <a:rect l="l" t="t" r="r" b="b"/>
              <a:pathLst>
                <a:path w="2526665" h="2061845">
                  <a:moveTo>
                    <a:pt x="2373998" y="0"/>
                  </a:moveTo>
                  <a:lnTo>
                    <a:pt x="152400" y="0"/>
                  </a:lnTo>
                  <a:lnTo>
                    <a:pt x="104231" y="7769"/>
                  </a:lnTo>
                  <a:lnTo>
                    <a:pt x="62396" y="29405"/>
                  </a:lnTo>
                  <a:lnTo>
                    <a:pt x="29405" y="62396"/>
                  </a:lnTo>
                  <a:lnTo>
                    <a:pt x="7769" y="104231"/>
                  </a:lnTo>
                  <a:lnTo>
                    <a:pt x="0" y="152400"/>
                  </a:lnTo>
                  <a:lnTo>
                    <a:pt x="0" y="1909394"/>
                  </a:lnTo>
                  <a:lnTo>
                    <a:pt x="7769" y="1957567"/>
                  </a:lnTo>
                  <a:lnTo>
                    <a:pt x="29405" y="1999402"/>
                  </a:lnTo>
                  <a:lnTo>
                    <a:pt x="62396" y="2032391"/>
                  </a:lnTo>
                  <a:lnTo>
                    <a:pt x="104231" y="2054025"/>
                  </a:lnTo>
                  <a:lnTo>
                    <a:pt x="152400" y="2061794"/>
                  </a:lnTo>
                  <a:lnTo>
                    <a:pt x="2373998" y="2061794"/>
                  </a:lnTo>
                  <a:lnTo>
                    <a:pt x="2422171" y="2054025"/>
                  </a:lnTo>
                  <a:lnTo>
                    <a:pt x="2464006" y="2032391"/>
                  </a:lnTo>
                  <a:lnTo>
                    <a:pt x="2496996" y="1999402"/>
                  </a:lnTo>
                  <a:lnTo>
                    <a:pt x="2518629" y="1957567"/>
                  </a:lnTo>
                  <a:lnTo>
                    <a:pt x="2526398" y="1909394"/>
                  </a:lnTo>
                  <a:lnTo>
                    <a:pt x="2526398" y="152400"/>
                  </a:lnTo>
                  <a:lnTo>
                    <a:pt x="2518629" y="104231"/>
                  </a:lnTo>
                  <a:lnTo>
                    <a:pt x="2496996" y="62396"/>
                  </a:lnTo>
                  <a:lnTo>
                    <a:pt x="2464006" y="29405"/>
                  </a:lnTo>
                  <a:lnTo>
                    <a:pt x="2422171" y="7769"/>
                  </a:lnTo>
                  <a:lnTo>
                    <a:pt x="2373998" y="0"/>
                  </a:lnTo>
                  <a:close/>
                </a:path>
              </a:pathLst>
            </a:custGeom>
            <a:solidFill>
              <a:srgbClr val="C2E1C9"/>
            </a:solidFill>
          </p:spPr>
          <p:txBody>
            <a:bodyPr wrap="square" lIns="0" tIns="0" rIns="0" bIns="0" rtlCol="0"/>
            <a:lstStyle/>
            <a:p>
              <a:endParaRPr sz="1693"/>
            </a:p>
          </p:txBody>
        </p:sp>
        <p:pic>
          <p:nvPicPr>
            <p:cNvPr id="20" name="object 19">
              <a:extLst>
                <a:ext uri="{FF2B5EF4-FFF2-40B4-BE49-F238E27FC236}">
                  <a16:creationId xmlns:a16="http://schemas.microsoft.com/office/drawing/2014/main" id="{7C0477FD-FEF0-A35C-253B-FCA15D8AEE08}"/>
                </a:ext>
              </a:extLst>
            </p:cNvPr>
            <p:cNvPicPr/>
            <p:nvPr/>
          </p:nvPicPr>
          <p:blipFill>
            <a:blip r:embed="rId3" cstate="print"/>
            <a:stretch>
              <a:fillRect/>
            </a:stretch>
          </p:blipFill>
          <p:spPr>
            <a:xfrm>
              <a:off x="4783556" y="1579503"/>
              <a:ext cx="2434310" cy="1965599"/>
            </a:xfrm>
            <a:prstGeom prst="rect">
              <a:avLst/>
            </a:prstGeom>
          </p:spPr>
        </p:pic>
      </p:grpSp>
      <p:sp>
        <p:nvSpPr>
          <p:cNvPr id="24" name="object 17">
            <a:extLst>
              <a:ext uri="{FF2B5EF4-FFF2-40B4-BE49-F238E27FC236}">
                <a16:creationId xmlns:a16="http://schemas.microsoft.com/office/drawing/2014/main" id="{B6598BD4-AAE6-4648-5CC9-C0ED934D0ED5}"/>
              </a:ext>
            </a:extLst>
          </p:cNvPr>
          <p:cNvSpPr txBox="1">
            <a:spLocks noGrp="1"/>
          </p:cNvSpPr>
          <p:nvPr>
            <p:ph type="title"/>
          </p:nvPr>
        </p:nvSpPr>
        <p:spPr>
          <a:xfrm>
            <a:off x="471880" y="700782"/>
            <a:ext cx="6319338" cy="504505"/>
          </a:xfrm>
          <a:prstGeom prst="rect">
            <a:avLst/>
          </a:prstGeom>
        </p:spPr>
        <p:txBody>
          <a:bodyPr vert="horz" wrap="square" lIns="0" tIns="11946" rIns="0" bIns="0" rtlCol="0">
            <a:spAutoFit/>
          </a:bodyPr>
          <a:lstStyle/>
          <a:p>
            <a:pPr marL="11946">
              <a:lnSpc>
                <a:spcPct val="100000"/>
              </a:lnSpc>
              <a:spcBef>
                <a:spcPts val="94"/>
              </a:spcBef>
            </a:pPr>
            <a:r>
              <a:rPr lang="en-US" sz="3200" dirty="0">
                <a:latin typeface="Cera Pro" panose="00000500000000000000" pitchFamily="50" charset="0"/>
              </a:rPr>
              <a:t>LEGO® Kingdom Quest</a:t>
            </a:r>
            <a:endParaRPr sz="3200" dirty="0">
              <a:latin typeface="Cera Pro" panose="00000500000000000000" pitchFamily="50" charset="0"/>
            </a:endParaRPr>
          </a:p>
        </p:txBody>
      </p:sp>
      <p:sp>
        <p:nvSpPr>
          <p:cNvPr id="26" name="object 15">
            <a:extLst>
              <a:ext uri="{FF2B5EF4-FFF2-40B4-BE49-F238E27FC236}">
                <a16:creationId xmlns:a16="http://schemas.microsoft.com/office/drawing/2014/main" id="{63E2F56B-4FBB-314A-6D55-647783FF04BE}"/>
              </a:ext>
            </a:extLst>
          </p:cNvPr>
          <p:cNvSpPr/>
          <p:nvPr/>
        </p:nvSpPr>
        <p:spPr>
          <a:xfrm>
            <a:off x="451335" y="282326"/>
            <a:ext cx="3401483" cy="348039"/>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5" name="TextBox 24">
            <a:extLst>
              <a:ext uri="{FF2B5EF4-FFF2-40B4-BE49-F238E27FC236}">
                <a16:creationId xmlns:a16="http://schemas.microsoft.com/office/drawing/2014/main" id="{3C5BD610-CE6A-40FD-EC29-AE7C691BD180}"/>
              </a:ext>
            </a:extLst>
          </p:cNvPr>
          <p:cNvSpPr txBox="1"/>
          <p:nvPr/>
        </p:nvSpPr>
        <p:spPr>
          <a:xfrm>
            <a:off x="431910" y="277029"/>
            <a:ext cx="3401483" cy="369332"/>
          </a:xfrm>
          <a:prstGeom prst="rect">
            <a:avLst/>
          </a:prstGeom>
          <a:noFill/>
        </p:spPr>
        <p:txBody>
          <a:bodyPr wrap="square" rtlCol="0">
            <a:spAutoFit/>
          </a:bodyPr>
          <a:lstStyle/>
          <a:p>
            <a:r>
              <a:rPr lang="en-US" b="1" dirty="0">
                <a:solidFill>
                  <a:srgbClr val="EE0000"/>
                </a:solidFill>
                <a:latin typeface="Cera Pro" panose="00000500000000000000" pitchFamily="50" charset="0"/>
              </a:rPr>
              <a:t>TEACHER GUIDE: GRADES 4-5</a:t>
            </a:r>
          </a:p>
        </p:txBody>
      </p:sp>
    </p:spTree>
    <p:extLst>
      <p:ext uri="{BB962C8B-B14F-4D97-AF65-F5344CB8AC3E}">
        <p14:creationId xmlns:p14="http://schemas.microsoft.com/office/powerpoint/2010/main" val="401744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532A-8507-177E-0F82-AC848AADC878}"/>
            </a:ext>
          </a:extLst>
        </p:cNvPr>
        <p:cNvGrpSpPr/>
        <p:nvPr/>
      </p:nvGrpSpPr>
      <p:grpSpPr>
        <a:xfrm>
          <a:off x="0" y="0"/>
          <a:ext cx="0" cy="0"/>
          <a:chOff x="0" y="0"/>
          <a:chExt cx="0" cy="0"/>
        </a:xfrm>
      </p:grpSpPr>
      <p:sp>
        <p:nvSpPr>
          <p:cNvPr id="15" name="object 15">
            <a:extLst>
              <a:ext uri="{FF2B5EF4-FFF2-40B4-BE49-F238E27FC236}">
                <a16:creationId xmlns:a16="http://schemas.microsoft.com/office/drawing/2014/main" id="{D6B3AFB7-2D06-A00A-A6E9-1404FE3F9A4A}"/>
              </a:ext>
            </a:extLst>
          </p:cNvPr>
          <p:cNvSpPr/>
          <p:nvPr/>
        </p:nvSpPr>
        <p:spPr>
          <a:xfrm>
            <a:off x="1992450" y="282326"/>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29" name="object 14">
            <a:extLst>
              <a:ext uri="{FF2B5EF4-FFF2-40B4-BE49-F238E27FC236}">
                <a16:creationId xmlns:a16="http://schemas.microsoft.com/office/drawing/2014/main" id="{67016BF7-47AA-4F7E-C195-CA0F2F1AD0A4}"/>
              </a:ext>
            </a:extLst>
          </p:cNvPr>
          <p:cNvSpPr txBox="1"/>
          <p:nvPr/>
        </p:nvSpPr>
        <p:spPr>
          <a:xfrm>
            <a:off x="89226" y="1366132"/>
            <a:ext cx="7536704" cy="384373"/>
          </a:xfrm>
          <a:prstGeom prst="rect">
            <a:avLst/>
          </a:prstGeom>
          <a:solidFill>
            <a:srgbClr val="FFFFFF"/>
          </a:solidFill>
        </p:spPr>
        <p:txBody>
          <a:bodyPr vert="horz" wrap="square" lIns="0" tIns="75856" rIns="0" bIns="0" rtlCol="0">
            <a:spAutoFit/>
          </a:bodyPr>
          <a:lstStyle/>
          <a:p>
            <a:pPr marL="81230" algn="ctr">
              <a:spcBef>
                <a:spcPts val="597"/>
              </a:spcBef>
            </a:pPr>
            <a:r>
              <a:rPr lang="en-US" sz="2000" b="1" u="sng" spc="-24" dirty="0">
                <a:latin typeface="Cera Pro" panose="00000500000000000000" pitchFamily="50" charset="0"/>
                <a:cs typeface="Tahoma"/>
              </a:rPr>
              <a:t>Data Investigation: </a:t>
            </a:r>
            <a:r>
              <a:rPr lang="en-US" sz="2000" u="sng" spc="-24" dirty="0">
                <a:latin typeface="Cera Pro" panose="00000500000000000000" pitchFamily="50" charset="0"/>
                <a:cs typeface="Tahoma"/>
              </a:rPr>
              <a:t>Is the Game/Ride Fair?</a:t>
            </a:r>
            <a:endParaRPr sz="2000" u="sng" dirty="0">
              <a:latin typeface="Cera Pro" panose="00000500000000000000" pitchFamily="50" charset="0"/>
              <a:cs typeface="Tahoma"/>
            </a:endParaRPr>
          </a:p>
        </p:txBody>
      </p:sp>
      <p:sp>
        <p:nvSpPr>
          <p:cNvPr id="10" name="object 13">
            <a:extLst>
              <a:ext uri="{FF2B5EF4-FFF2-40B4-BE49-F238E27FC236}">
                <a16:creationId xmlns:a16="http://schemas.microsoft.com/office/drawing/2014/main" id="{34C260AA-2905-ED19-B9F3-507D492CFCCA}"/>
              </a:ext>
            </a:extLst>
          </p:cNvPr>
          <p:cNvSpPr/>
          <p:nvPr/>
        </p:nvSpPr>
        <p:spPr>
          <a:xfrm>
            <a:off x="0" y="0"/>
            <a:ext cx="7772400" cy="1256703"/>
          </a:xfrm>
          <a:custGeom>
            <a:avLst/>
            <a:gdLst/>
            <a:ahLst/>
            <a:cxnLst/>
            <a:rect l="l" t="t" r="r" b="b"/>
            <a:pathLst>
              <a:path w="7560309" h="1336040">
                <a:moveTo>
                  <a:pt x="7559992" y="0"/>
                </a:moveTo>
                <a:lnTo>
                  <a:pt x="0" y="0"/>
                </a:lnTo>
                <a:lnTo>
                  <a:pt x="0" y="1335595"/>
                </a:lnTo>
                <a:lnTo>
                  <a:pt x="7559992" y="1335595"/>
                </a:lnTo>
                <a:lnTo>
                  <a:pt x="7559992" y="0"/>
                </a:lnTo>
                <a:close/>
              </a:path>
            </a:pathLst>
          </a:custGeom>
          <a:solidFill>
            <a:srgbClr val="FBAB18"/>
          </a:solidFill>
        </p:spPr>
        <p:txBody>
          <a:bodyPr wrap="square" lIns="0" tIns="0" rIns="0" bIns="0" rtlCol="0"/>
          <a:lstStyle/>
          <a:p>
            <a:endParaRPr sz="1693">
              <a:solidFill>
                <a:srgbClr val="FBAB18"/>
              </a:solidFill>
            </a:endParaRPr>
          </a:p>
        </p:txBody>
      </p:sp>
      <p:sp>
        <p:nvSpPr>
          <p:cNvPr id="11" name="object 17">
            <a:extLst>
              <a:ext uri="{FF2B5EF4-FFF2-40B4-BE49-F238E27FC236}">
                <a16:creationId xmlns:a16="http://schemas.microsoft.com/office/drawing/2014/main" id="{1DF3D728-CE10-6C93-1352-89118B1F3520}"/>
              </a:ext>
            </a:extLst>
          </p:cNvPr>
          <p:cNvSpPr txBox="1">
            <a:spLocks noGrp="1"/>
          </p:cNvSpPr>
          <p:nvPr>
            <p:ph type="title"/>
          </p:nvPr>
        </p:nvSpPr>
        <p:spPr>
          <a:xfrm>
            <a:off x="2013000" y="700782"/>
            <a:ext cx="6319338" cy="319839"/>
          </a:xfrm>
          <a:prstGeom prst="rect">
            <a:avLst/>
          </a:prstGeom>
        </p:spPr>
        <p:txBody>
          <a:bodyPr vert="horz" wrap="square" lIns="0" tIns="11946" rIns="0" bIns="0" rtlCol="0">
            <a:spAutoFit/>
          </a:bodyPr>
          <a:lstStyle/>
          <a:p>
            <a:pPr marL="11946">
              <a:lnSpc>
                <a:spcPct val="100000"/>
              </a:lnSpc>
              <a:spcBef>
                <a:spcPts val="94"/>
              </a:spcBef>
            </a:pPr>
            <a:r>
              <a:rPr lang="en-US" sz="2000" dirty="0">
                <a:latin typeface="Cera Pro" panose="00000500000000000000" pitchFamily="50" charset="0"/>
              </a:rPr>
              <a:t>LEGO® Kingdom Quest</a:t>
            </a:r>
            <a:endParaRPr sz="2000" dirty="0">
              <a:latin typeface="Cera Pro" panose="00000500000000000000" pitchFamily="50" charset="0"/>
            </a:endParaRPr>
          </a:p>
        </p:txBody>
      </p:sp>
      <p:pic>
        <p:nvPicPr>
          <p:cNvPr id="19" name="Picture 18">
            <a:extLst>
              <a:ext uri="{FF2B5EF4-FFF2-40B4-BE49-F238E27FC236}">
                <a16:creationId xmlns:a16="http://schemas.microsoft.com/office/drawing/2014/main" id="{4B2C5E5A-7022-03EE-982D-4720FFDFCFBF}"/>
              </a:ext>
            </a:extLst>
          </p:cNvPr>
          <p:cNvPicPr>
            <a:picLocks noChangeAspect="1"/>
          </p:cNvPicPr>
          <p:nvPr/>
        </p:nvPicPr>
        <p:blipFill>
          <a:blip r:embed="rId3"/>
          <a:stretch>
            <a:fillRect/>
          </a:stretch>
        </p:blipFill>
        <p:spPr>
          <a:xfrm>
            <a:off x="499466" y="61447"/>
            <a:ext cx="1383940" cy="1127434"/>
          </a:xfrm>
          <a:prstGeom prst="rect">
            <a:avLst/>
          </a:prstGeom>
        </p:spPr>
      </p:pic>
      <p:sp>
        <p:nvSpPr>
          <p:cNvPr id="26" name="object 15">
            <a:extLst>
              <a:ext uri="{FF2B5EF4-FFF2-40B4-BE49-F238E27FC236}">
                <a16:creationId xmlns:a16="http://schemas.microsoft.com/office/drawing/2014/main" id="{C1684B37-8F74-E4E2-D657-1196424D0E57}"/>
              </a:ext>
            </a:extLst>
          </p:cNvPr>
          <p:cNvSpPr/>
          <p:nvPr/>
        </p:nvSpPr>
        <p:spPr>
          <a:xfrm>
            <a:off x="2031348" y="304609"/>
            <a:ext cx="3059174" cy="363867"/>
          </a:xfrm>
          <a:custGeom>
            <a:avLst/>
            <a:gdLst/>
            <a:ahLst/>
            <a:cxnLst/>
            <a:rect l="l" t="t" r="r" b="b"/>
            <a:pathLst>
              <a:path w="2709545" h="324484">
                <a:moveTo>
                  <a:pt x="2708998" y="0"/>
                </a:moveTo>
                <a:lnTo>
                  <a:pt x="0" y="0"/>
                </a:lnTo>
                <a:lnTo>
                  <a:pt x="0" y="324002"/>
                </a:lnTo>
                <a:lnTo>
                  <a:pt x="2708998" y="298805"/>
                </a:lnTo>
                <a:lnTo>
                  <a:pt x="2708998" y="0"/>
                </a:lnTo>
                <a:close/>
              </a:path>
            </a:pathLst>
          </a:custGeom>
          <a:solidFill>
            <a:srgbClr val="FFFFFF"/>
          </a:solidFill>
        </p:spPr>
        <p:txBody>
          <a:bodyPr wrap="square" lIns="0" tIns="0" rIns="0" bIns="0" rtlCol="0"/>
          <a:lstStyle/>
          <a:p>
            <a:endParaRPr sz="1693"/>
          </a:p>
        </p:txBody>
      </p:sp>
      <p:sp>
        <p:nvSpPr>
          <p:cNvPr id="12" name="TextBox 11">
            <a:extLst>
              <a:ext uri="{FF2B5EF4-FFF2-40B4-BE49-F238E27FC236}">
                <a16:creationId xmlns:a16="http://schemas.microsoft.com/office/drawing/2014/main" id="{F925BDCB-7E4B-2B8B-F44E-EC688F88EA9F}"/>
              </a:ext>
            </a:extLst>
          </p:cNvPr>
          <p:cNvSpPr txBox="1"/>
          <p:nvPr/>
        </p:nvSpPr>
        <p:spPr>
          <a:xfrm>
            <a:off x="2002728" y="272961"/>
            <a:ext cx="3709700" cy="400110"/>
          </a:xfrm>
          <a:prstGeom prst="rect">
            <a:avLst/>
          </a:prstGeom>
          <a:noFill/>
        </p:spPr>
        <p:txBody>
          <a:bodyPr wrap="square" rtlCol="0">
            <a:spAutoFit/>
          </a:bodyPr>
          <a:lstStyle/>
          <a:p>
            <a:r>
              <a:rPr lang="en-US" sz="2000" b="1" dirty="0">
                <a:solidFill>
                  <a:srgbClr val="00A2DA"/>
                </a:solidFill>
                <a:latin typeface="Cera Pro" panose="00000500000000000000" pitchFamily="50" charset="0"/>
              </a:rPr>
              <a:t>STUDENT WORKSHEETS</a:t>
            </a:r>
          </a:p>
        </p:txBody>
      </p:sp>
      <p:sp>
        <p:nvSpPr>
          <p:cNvPr id="39" name="TextBox 38">
            <a:extLst>
              <a:ext uri="{FF2B5EF4-FFF2-40B4-BE49-F238E27FC236}">
                <a16:creationId xmlns:a16="http://schemas.microsoft.com/office/drawing/2014/main" id="{F1E57090-3B33-9D39-875C-A09561C19A69}"/>
              </a:ext>
            </a:extLst>
          </p:cNvPr>
          <p:cNvSpPr txBox="1"/>
          <p:nvPr/>
        </p:nvSpPr>
        <p:spPr>
          <a:xfrm>
            <a:off x="5397784" y="169209"/>
            <a:ext cx="2026577" cy="923330"/>
          </a:xfrm>
          <a:prstGeom prst="rect">
            <a:avLst/>
          </a:prstGeom>
          <a:noFill/>
        </p:spPr>
        <p:txBody>
          <a:bodyPr wrap="square">
            <a:spAutoFit/>
          </a:bodyPr>
          <a:lstStyle/>
          <a:p>
            <a:pPr algn="ctr"/>
            <a:r>
              <a:rPr lang="en-US" dirty="0">
                <a:solidFill>
                  <a:schemeClr val="bg1"/>
                </a:solidFill>
              </a:rPr>
              <a:t>Student Name:</a:t>
            </a:r>
          </a:p>
          <a:p>
            <a:pPr algn="ctr"/>
            <a:r>
              <a:rPr lang="en-US" dirty="0">
                <a:solidFill>
                  <a:schemeClr val="bg1"/>
                </a:solidFill>
              </a:rPr>
              <a:t> ________________</a:t>
            </a:r>
          </a:p>
        </p:txBody>
      </p:sp>
      <p:sp>
        <p:nvSpPr>
          <p:cNvPr id="40" name="object 11">
            <a:extLst>
              <a:ext uri="{FF2B5EF4-FFF2-40B4-BE49-F238E27FC236}">
                <a16:creationId xmlns:a16="http://schemas.microsoft.com/office/drawing/2014/main" id="{F4499273-C3A3-F3AF-B47E-659803810393}"/>
              </a:ext>
            </a:extLst>
          </p:cNvPr>
          <p:cNvSpPr txBox="1"/>
          <p:nvPr/>
        </p:nvSpPr>
        <p:spPr>
          <a:xfrm>
            <a:off x="785263" y="2468875"/>
            <a:ext cx="6160777" cy="1373782"/>
          </a:xfrm>
          <a:prstGeom prst="rect">
            <a:avLst/>
          </a:prstGeom>
        </p:spPr>
        <p:txBody>
          <a:bodyPr vert="horz" wrap="square" lIns="0" tIns="11946" rIns="0" bIns="0" rtlCol="0">
            <a:spAutoFit/>
          </a:bodyPr>
          <a:lstStyle/>
          <a:p>
            <a:pPr marL="11946" marR="4778">
              <a:lnSpc>
                <a:spcPct val="125000"/>
              </a:lnSpc>
              <a:spcBef>
                <a:spcPts val="94"/>
              </a:spcBef>
            </a:pPr>
            <a:r>
              <a:rPr lang="en-US" sz="1400" b="1" spc="19" dirty="0">
                <a:solidFill>
                  <a:srgbClr val="4C4D4F"/>
                </a:solidFill>
                <a:latin typeface="Cera Pro" panose="00000500000000000000" pitchFamily="50" charset="0"/>
                <a:cs typeface="Tahoma"/>
              </a:rPr>
              <a:t>Our Question: </a:t>
            </a:r>
            <a:r>
              <a:rPr lang="en-US" sz="1400" spc="19" dirty="0">
                <a:solidFill>
                  <a:srgbClr val="4C4D4F"/>
                </a:solidFill>
                <a:latin typeface="Cera Pro" panose="00000500000000000000" pitchFamily="50" charset="0"/>
                <a:cs typeface="Tahoma"/>
              </a:rPr>
              <a:t>Is the game/ride fair for all players, no matter where they sit or how many times they play?</a:t>
            </a:r>
          </a:p>
          <a:p>
            <a:pPr marL="11946" marR="4778">
              <a:lnSpc>
                <a:spcPct val="125000"/>
              </a:lnSpc>
              <a:spcBef>
                <a:spcPts val="94"/>
              </a:spcBef>
            </a:pPr>
            <a:endParaRPr lang="en-US" sz="1400" spc="19" dirty="0">
              <a:solidFill>
                <a:srgbClr val="4C4D4F"/>
              </a:solidFill>
              <a:latin typeface="Cera Pro" panose="00000500000000000000" pitchFamily="50" charset="0"/>
              <a:cs typeface="Tahoma"/>
            </a:endParaRPr>
          </a:p>
          <a:p>
            <a:pPr marL="11946" marR="4778">
              <a:lnSpc>
                <a:spcPct val="125000"/>
              </a:lnSpc>
              <a:spcBef>
                <a:spcPts val="94"/>
              </a:spcBef>
            </a:pPr>
            <a:r>
              <a:rPr lang="en-US" sz="1400" b="1" spc="19" dirty="0">
                <a:solidFill>
                  <a:srgbClr val="4C4D4F"/>
                </a:solidFill>
                <a:latin typeface="Cera Pro" panose="00000500000000000000" pitchFamily="50" charset="0"/>
                <a:cs typeface="Tahoma"/>
              </a:rPr>
              <a:t>Prediction (Hypothesis): </a:t>
            </a:r>
          </a:p>
          <a:p>
            <a:pPr marL="11946" marR="4778">
              <a:lnSpc>
                <a:spcPct val="125000"/>
              </a:lnSpc>
              <a:spcBef>
                <a:spcPts val="94"/>
              </a:spcBef>
            </a:pPr>
            <a:endParaRPr lang="en-US" sz="1400" spc="19" dirty="0">
              <a:solidFill>
                <a:srgbClr val="4C4D4F"/>
              </a:solidFill>
              <a:latin typeface="Cera Pro" panose="00000500000000000000" pitchFamily="50" charset="0"/>
              <a:cs typeface="Tahoma"/>
            </a:endParaRPr>
          </a:p>
        </p:txBody>
      </p:sp>
      <p:sp>
        <p:nvSpPr>
          <p:cNvPr id="41" name="object 14">
            <a:extLst>
              <a:ext uri="{FF2B5EF4-FFF2-40B4-BE49-F238E27FC236}">
                <a16:creationId xmlns:a16="http://schemas.microsoft.com/office/drawing/2014/main" id="{769A3665-AF1B-E646-204F-CCC488668117}"/>
              </a:ext>
            </a:extLst>
          </p:cNvPr>
          <p:cNvSpPr txBox="1"/>
          <p:nvPr/>
        </p:nvSpPr>
        <p:spPr>
          <a:xfrm>
            <a:off x="728663" y="2012584"/>
            <a:ext cx="4861464"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1 – Planning Our Investigation</a:t>
            </a:r>
            <a:endParaRPr dirty="0">
              <a:solidFill>
                <a:srgbClr val="3FAE56"/>
              </a:solidFill>
              <a:latin typeface="Cera Pro" panose="00000500000000000000" pitchFamily="50" charset="0"/>
              <a:cs typeface="Tahoma"/>
            </a:endParaRPr>
          </a:p>
        </p:txBody>
      </p:sp>
      <p:cxnSp>
        <p:nvCxnSpPr>
          <p:cNvPr id="47" name="Straight Connector 46">
            <a:extLst>
              <a:ext uri="{FF2B5EF4-FFF2-40B4-BE49-F238E27FC236}">
                <a16:creationId xmlns:a16="http://schemas.microsoft.com/office/drawing/2014/main" id="{D5705CD8-9A5E-DD45-5215-2E6B1A1CB12C}"/>
              </a:ext>
            </a:extLst>
          </p:cNvPr>
          <p:cNvCxnSpPr/>
          <p:nvPr/>
        </p:nvCxnSpPr>
        <p:spPr>
          <a:xfrm>
            <a:off x="785263" y="3799295"/>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7AC29F-C226-FBDD-88E2-6ECD92B1E86F}"/>
              </a:ext>
            </a:extLst>
          </p:cNvPr>
          <p:cNvCxnSpPr/>
          <p:nvPr/>
        </p:nvCxnSpPr>
        <p:spPr>
          <a:xfrm>
            <a:off x="773279" y="4157175"/>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bject 11">
            <a:extLst>
              <a:ext uri="{FF2B5EF4-FFF2-40B4-BE49-F238E27FC236}">
                <a16:creationId xmlns:a16="http://schemas.microsoft.com/office/drawing/2014/main" id="{B3103065-E333-67A9-441B-F73A46613405}"/>
              </a:ext>
            </a:extLst>
          </p:cNvPr>
          <p:cNvSpPr txBox="1"/>
          <p:nvPr/>
        </p:nvSpPr>
        <p:spPr>
          <a:xfrm>
            <a:off x="785262" y="4523859"/>
            <a:ext cx="6160777" cy="1861095"/>
          </a:xfrm>
          <a:prstGeom prst="rect">
            <a:avLst/>
          </a:prstGeom>
        </p:spPr>
        <p:txBody>
          <a:bodyPr vert="horz" wrap="square" lIns="0" tIns="11946" rIns="0" bIns="0" rtlCol="0">
            <a:spAutoFit/>
          </a:bodyPr>
          <a:lstStyle/>
          <a:p>
            <a:pPr marL="11946" marR="4778">
              <a:lnSpc>
                <a:spcPct val="125000"/>
              </a:lnSpc>
              <a:spcBef>
                <a:spcPts val="94"/>
              </a:spcBef>
            </a:pPr>
            <a:r>
              <a:rPr lang="en-US" sz="1400" b="1" spc="19" dirty="0">
                <a:solidFill>
                  <a:srgbClr val="4C4D4F"/>
                </a:solidFill>
                <a:latin typeface="Cera Pro" panose="00000500000000000000" pitchFamily="50" charset="0"/>
                <a:cs typeface="Tahoma"/>
              </a:rPr>
              <a:t>Variables: </a:t>
            </a:r>
          </a:p>
          <a:p>
            <a:pPr marL="183396" marR="4778" indent="-171450">
              <a:lnSpc>
                <a:spcPct val="125000"/>
              </a:lnSpc>
              <a:spcBef>
                <a:spcPts val="94"/>
              </a:spcBef>
              <a:buFontTx/>
              <a:buChar char="-"/>
            </a:pPr>
            <a:r>
              <a:rPr lang="en-US" sz="1400" spc="19" dirty="0">
                <a:solidFill>
                  <a:srgbClr val="4C4D4F"/>
                </a:solidFill>
                <a:latin typeface="Cera Pro" panose="00000500000000000000" pitchFamily="50" charset="0"/>
                <a:cs typeface="Tahoma"/>
              </a:rPr>
              <a:t>What we will change (Independent Variable):</a:t>
            </a:r>
          </a:p>
          <a:p>
            <a:pPr marL="11946" marR="4778">
              <a:lnSpc>
                <a:spcPct val="125000"/>
              </a:lnSpc>
              <a:spcBef>
                <a:spcPts val="94"/>
              </a:spcBef>
            </a:pPr>
            <a:endParaRPr lang="en-US" spc="19" dirty="0">
              <a:solidFill>
                <a:srgbClr val="4C4D4F"/>
              </a:solidFill>
              <a:latin typeface="Cera Pro" panose="00000500000000000000" pitchFamily="50" charset="0"/>
              <a:cs typeface="Tahoma"/>
            </a:endParaRPr>
          </a:p>
          <a:p>
            <a:pPr marL="183396" marR="4778" indent="-171450">
              <a:lnSpc>
                <a:spcPct val="125000"/>
              </a:lnSpc>
              <a:spcBef>
                <a:spcPts val="94"/>
              </a:spcBef>
              <a:buFontTx/>
              <a:buChar char="-"/>
            </a:pPr>
            <a:r>
              <a:rPr lang="en-US" sz="1400" spc="19" dirty="0">
                <a:solidFill>
                  <a:srgbClr val="4C4D4F"/>
                </a:solidFill>
                <a:latin typeface="Cera Pro" panose="00000500000000000000" pitchFamily="50" charset="0"/>
                <a:cs typeface="Tahoma"/>
              </a:rPr>
              <a:t>What we will measure (Dependent Variable):</a:t>
            </a:r>
          </a:p>
          <a:p>
            <a:pPr marL="11946" marR="4778">
              <a:lnSpc>
                <a:spcPct val="125000"/>
              </a:lnSpc>
              <a:spcBef>
                <a:spcPts val="94"/>
              </a:spcBef>
            </a:pPr>
            <a:endParaRPr lang="en-US" spc="19" dirty="0">
              <a:solidFill>
                <a:srgbClr val="4C4D4F"/>
              </a:solidFill>
              <a:latin typeface="Cera Pro" panose="00000500000000000000" pitchFamily="50" charset="0"/>
              <a:cs typeface="Tahoma"/>
            </a:endParaRPr>
          </a:p>
          <a:p>
            <a:pPr marL="183396" marR="4778" indent="-171450">
              <a:lnSpc>
                <a:spcPct val="125000"/>
              </a:lnSpc>
              <a:spcBef>
                <a:spcPts val="94"/>
              </a:spcBef>
              <a:buFontTx/>
              <a:buChar char="-"/>
            </a:pPr>
            <a:r>
              <a:rPr lang="en-US" sz="1400" spc="19" dirty="0">
                <a:solidFill>
                  <a:srgbClr val="4C4D4F"/>
                </a:solidFill>
                <a:latin typeface="Cera Pro" panose="00000500000000000000" pitchFamily="50" charset="0"/>
                <a:cs typeface="Tahoma"/>
              </a:rPr>
              <a:t>What we will keep the same (Controlled Variable):</a:t>
            </a:r>
          </a:p>
        </p:txBody>
      </p:sp>
      <p:sp>
        <p:nvSpPr>
          <p:cNvPr id="59" name="object 14">
            <a:extLst>
              <a:ext uri="{FF2B5EF4-FFF2-40B4-BE49-F238E27FC236}">
                <a16:creationId xmlns:a16="http://schemas.microsoft.com/office/drawing/2014/main" id="{30D7D8D7-0083-B1A5-404D-EC834B54B772}"/>
              </a:ext>
            </a:extLst>
          </p:cNvPr>
          <p:cNvSpPr txBox="1"/>
          <p:nvPr/>
        </p:nvSpPr>
        <p:spPr>
          <a:xfrm>
            <a:off x="728663" y="6725485"/>
            <a:ext cx="3976153" cy="353596"/>
          </a:xfrm>
          <a:prstGeom prst="rect">
            <a:avLst/>
          </a:prstGeom>
          <a:solidFill>
            <a:srgbClr val="FFFFFF"/>
          </a:solidFill>
        </p:spPr>
        <p:txBody>
          <a:bodyPr vert="horz" wrap="square" lIns="0" tIns="75856" rIns="0" bIns="0" rtlCol="0">
            <a:spAutoFit/>
          </a:bodyPr>
          <a:lstStyle/>
          <a:p>
            <a:pPr marL="81230">
              <a:spcBef>
                <a:spcPts val="597"/>
              </a:spcBef>
            </a:pPr>
            <a:r>
              <a:rPr lang="en-US" b="1" spc="-24" dirty="0">
                <a:solidFill>
                  <a:srgbClr val="3FAE56"/>
                </a:solidFill>
                <a:latin typeface="Cera Pro" panose="00000500000000000000" pitchFamily="50" charset="0"/>
                <a:cs typeface="Tahoma"/>
              </a:rPr>
              <a:t>Part 2 – Collecting Our Data</a:t>
            </a:r>
            <a:endParaRPr dirty="0">
              <a:solidFill>
                <a:srgbClr val="3FAE56"/>
              </a:solidFill>
              <a:latin typeface="Cera Pro" panose="00000500000000000000" pitchFamily="50" charset="0"/>
              <a:cs typeface="Tahoma"/>
            </a:endParaRPr>
          </a:p>
        </p:txBody>
      </p:sp>
      <p:pic>
        <p:nvPicPr>
          <p:cNvPr id="61" name="Picture 60">
            <a:extLst>
              <a:ext uri="{FF2B5EF4-FFF2-40B4-BE49-F238E27FC236}">
                <a16:creationId xmlns:a16="http://schemas.microsoft.com/office/drawing/2014/main" id="{68E965EB-4CFA-3F3B-DDFD-5307F9A78F2A}"/>
              </a:ext>
            </a:extLst>
          </p:cNvPr>
          <p:cNvPicPr>
            <a:picLocks noChangeAspect="1"/>
          </p:cNvPicPr>
          <p:nvPr/>
        </p:nvPicPr>
        <p:blipFill>
          <a:blip r:embed="rId4"/>
          <a:stretch>
            <a:fillRect/>
          </a:stretch>
        </p:blipFill>
        <p:spPr>
          <a:xfrm>
            <a:off x="719967" y="7183948"/>
            <a:ext cx="6275222" cy="2036027"/>
          </a:xfrm>
          <a:prstGeom prst="rect">
            <a:avLst/>
          </a:prstGeom>
        </p:spPr>
      </p:pic>
      <p:cxnSp>
        <p:nvCxnSpPr>
          <p:cNvPr id="68" name="Straight Connector 67">
            <a:extLst>
              <a:ext uri="{FF2B5EF4-FFF2-40B4-BE49-F238E27FC236}">
                <a16:creationId xmlns:a16="http://schemas.microsoft.com/office/drawing/2014/main" id="{D8CBAFED-6EED-9B6A-ED3C-CF06510D27FA}"/>
              </a:ext>
            </a:extLst>
          </p:cNvPr>
          <p:cNvCxnSpPr/>
          <p:nvPr/>
        </p:nvCxnSpPr>
        <p:spPr>
          <a:xfrm>
            <a:off x="785263" y="5338706"/>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0EC7065-6027-B424-DFB0-A167942A7565}"/>
              </a:ext>
            </a:extLst>
          </p:cNvPr>
          <p:cNvCxnSpPr/>
          <p:nvPr/>
        </p:nvCxnSpPr>
        <p:spPr>
          <a:xfrm>
            <a:off x="773279" y="6045908"/>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D1768DF-3DE5-5E1F-2C70-5E9A8DAB27A1}"/>
              </a:ext>
            </a:extLst>
          </p:cNvPr>
          <p:cNvCxnSpPr/>
          <p:nvPr/>
        </p:nvCxnSpPr>
        <p:spPr>
          <a:xfrm>
            <a:off x="785262" y="6662364"/>
            <a:ext cx="6047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46D23DF-C5AB-A704-0667-7DEED78D97CB}"/>
              </a:ext>
            </a:extLst>
          </p:cNvPr>
          <p:cNvSpPr txBox="1"/>
          <p:nvPr/>
        </p:nvSpPr>
        <p:spPr>
          <a:xfrm>
            <a:off x="0" y="9441419"/>
            <a:ext cx="7772399" cy="253916"/>
          </a:xfrm>
          <a:prstGeom prst="rect">
            <a:avLst/>
          </a:prstGeom>
          <a:noFill/>
        </p:spPr>
        <p:txBody>
          <a:bodyPr wrap="square">
            <a:spAutoFit/>
          </a:bodyPr>
          <a:lstStyle/>
          <a:p>
            <a:pPr algn="ctr"/>
            <a:r>
              <a:rPr lang="en-US" sz="1050" spc="19" dirty="0">
                <a:solidFill>
                  <a:srgbClr val="4C4D4F"/>
                </a:solidFill>
                <a:latin typeface="Cera Pro" panose="00000500000000000000" pitchFamily="50" charset="0"/>
                <a:cs typeface="Tahoma"/>
              </a:rPr>
              <a:t>Grades 4</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&amp; 5</a:t>
            </a:r>
            <a:r>
              <a:rPr lang="en-US" sz="1050" spc="19" baseline="30000" dirty="0">
                <a:solidFill>
                  <a:srgbClr val="4C4D4F"/>
                </a:solidFill>
                <a:latin typeface="Cera Pro" panose="00000500000000000000" pitchFamily="50" charset="0"/>
                <a:cs typeface="Tahoma"/>
              </a:rPr>
              <a:t>th</a:t>
            </a:r>
            <a:r>
              <a:rPr lang="en-US" sz="1050" spc="19" dirty="0">
                <a:solidFill>
                  <a:srgbClr val="4C4D4F"/>
                </a:solidFill>
                <a:latin typeface="Cera Pro" panose="00000500000000000000" pitchFamily="50" charset="0"/>
                <a:cs typeface="Tahoma"/>
              </a:rPr>
              <a:t> Student Worksheet: Page 1 of 3 </a:t>
            </a:r>
            <a:endParaRPr lang="en-US" sz="1050" dirty="0"/>
          </a:p>
        </p:txBody>
      </p:sp>
    </p:spTree>
    <p:extLst>
      <p:ext uri="{BB962C8B-B14F-4D97-AF65-F5344CB8AC3E}">
        <p14:creationId xmlns:p14="http://schemas.microsoft.com/office/powerpoint/2010/main" val="2757458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11b0f8f0-e19d-456f-852d-9e68ecdaabb9" xsi:nil="true"/>
    <TaxCatchAll xmlns="b296f369-0847-41f4-8c1d-fc466e6594b1" xsi:nil="true"/>
    <lcf76f155ced4ddcb4097134ff3c332f xmlns="11b0f8f0-e19d-456f-852d-9e68ecdaab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2FF46C301F8B42A11601E64E8131DF" ma:contentTypeVersion="11" ma:contentTypeDescription="Create a new document." ma:contentTypeScope="" ma:versionID="69ac8bc8b5f284fb03e466dcf521bf13">
  <xsd:schema xmlns:xsd="http://www.w3.org/2001/XMLSchema" xmlns:xs="http://www.w3.org/2001/XMLSchema" xmlns:p="http://schemas.microsoft.com/office/2006/metadata/properties" xmlns:ns2="11b0f8f0-e19d-456f-852d-9e68ecdaabb9" xmlns:ns3="b296f369-0847-41f4-8c1d-fc466e6594b1" targetNamespace="http://schemas.microsoft.com/office/2006/metadata/properties" ma:root="true" ma:fieldsID="578248ff4e62b6d498deb8b974bd7351" ns2:_="" ns3:_="">
    <xsd:import namespace="11b0f8f0-e19d-456f-852d-9e68ecdaabb9"/>
    <xsd:import namespace="b296f369-0847-41f4-8c1d-fc466e6594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0f8f0-e19d-456f-852d-9e68ecdaab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224a3c-821a-491f-a8d8-e9a29021a18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96f369-0847-41f4-8c1d-fc466e6594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903458-df32-4e61-93a1-0b5282f51a8c}" ma:internalName="TaxCatchAll" ma:showField="CatchAllData" ma:web="b296f369-0847-41f4-8c1d-fc466e6594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C41B10-9584-4057-820F-A5DE175123A5}">
  <ds:schemaRefs>
    <ds:schemaRef ds:uri="b70948b1-4d77-4cdf-9334-645aed845e55"/>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a35747d0-1180-4fc7-944c-08a11b198fb2"/>
    <ds:schemaRef ds:uri="http://purl.org/dc/dcmitype/"/>
    <ds:schemaRef ds:uri="http://purl.org/dc/terms/"/>
    <ds:schemaRef ds:uri="11b0f8f0-e19d-456f-852d-9e68ecdaabb9"/>
    <ds:schemaRef ds:uri="b296f369-0847-41f4-8c1d-fc466e6594b1"/>
  </ds:schemaRefs>
</ds:datastoreItem>
</file>

<file path=customXml/itemProps2.xml><?xml version="1.0" encoding="utf-8"?>
<ds:datastoreItem xmlns:ds="http://schemas.openxmlformats.org/officeDocument/2006/customXml" ds:itemID="{C24BBF93-0CA1-4595-8DD4-27F1FFB47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0f8f0-e19d-456f-852d-9e68ecdaabb9"/>
    <ds:schemaRef ds:uri="b296f369-0847-41f4-8c1d-fc466e659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E7A728-9404-4009-AB0B-69E3879F4F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3722</TotalTime>
  <Words>2362</Words>
  <Application>Microsoft Office PowerPoint</Application>
  <PresentationFormat>Custom</PresentationFormat>
  <Paragraphs>297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Cera Pro</vt:lpstr>
      <vt:lpstr>Tahoma</vt:lpstr>
      <vt:lpstr>Office Theme</vt:lpstr>
      <vt:lpstr>PowerPoint Presentation</vt:lpstr>
      <vt:lpstr>Welcome to LEGOLAND® Discovery Center</vt:lpstr>
      <vt:lpstr>LEGO® MINILAND</vt:lpstr>
      <vt:lpstr>LEGO® MINILAND</vt:lpstr>
      <vt:lpstr>LEGO® MINILAND</vt:lpstr>
      <vt:lpstr>LEGO® MINILAND</vt:lpstr>
      <vt:lpstr>LEGO® MINILAND</vt:lpstr>
      <vt:lpstr>LEGO® Kingdom Quest</vt:lpstr>
      <vt:lpstr>LEGO® Kingdom Quest</vt:lpstr>
      <vt:lpstr>LEGO® Kingdom Quest</vt:lpstr>
      <vt:lpstr>LEGO® Kingdom Quest</vt:lpstr>
      <vt:lpstr>LEGO® Build &amp; Test</vt:lpstr>
      <vt:lpstr>LEGO® Build &amp; Test</vt:lpstr>
      <vt:lpstr>LEGO® Build &amp;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Bence</dc:creator>
  <cp:lastModifiedBy>Kristina Bence</cp:lastModifiedBy>
  <cp:revision>42</cp:revision>
  <cp:lastPrinted>2025-01-15T17:42:01Z</cp:lastPrinted>
  <dcterms:created xsi:type="dcterms:W3CDTF">2021-04-20T16:01:31Z</dcterms:created>
  <dcterms:modified xsi:type="dcterms:W3CDTF">2025-09-03T14:33:53Z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2021-03-16T00:00:00Z</vt:filetime>
  </property>
  <property fmtid="{D5CDD505-2E9C-101B-9397-08002B2CF9AE}" pid="3" name="Creator">
    <vt:lpwstr>Adobe InDesign 16.1 (Macintosh)</vt:lpwstr>
  </property>
  <property fmtid="{D5CDD505-2E9C-101B-9397-08002B2CF9AE}" pid="4" name="LastSaved">
    <vt:filetime>2021-04-20T00:00:00Z</vt:filetime>
  </property>
  <property fmtid="{D5CDD505-2E9C-101B-9397-08002B2CF9AE}" pid="5" name="ContentTypeId">
    <vt:lpwstr>0x010100B82FF46C301F8B42A11601E64E8131DF</vt:lpwstr>
  </property>
  <property fmtid="{D5CDD505-2E9C-101B-9397-08002B2CF9AE}" pid="6" name="Order">
    <vt:r8>1574700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